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4" r:id="rId5"/>
  </p:sldMasterIdLst>
  <p:notesMasterIdLst>
    <p:notesMasterId r:id="rId50"/>
  </p:notesMasterIdLst>
  <p:handoutMasterIdLst>
    <p:handoutMasterId r:id="rId51"/>
  </p:handoutMasterIdLst>
  <p:sldIdLst>
    <p:sldId id="344" r:id="rId6"/>
    <p:sldId id="339" r:id="rId7"/>
    <p:sldId id="320" r:id="rId8"/>
    <p:sldId id="322" r:id="rId9"/>
    <p:sldId id="313" r:id="rId10"/>
    <p:sldId id="258" r:id="rId11"/>
    <p:sldId id="274" r:id="rId12"/>
    <p:sldId id="263" r:id="rId13"/>
    <p:sldId id="262" r:id="rId14"/>
    <p:sldId id="261" r:id="rId15"/>
    <p:sldId id="275" r:id="rId16"/>
    <p:sldId id="276" r:id="rId17"/>
    <p:sldId id="260" r:id="rId18"/>
    <p:sldId id="277" r:id="rId19"/>
    <p:sldId id="272" r:id="rId20"/>
    <p:sldId id="279" r:id="rId21"/>
    <p:sldId id="280" r:id="rId22"/>
    <p:sldId id="271" r:id="rId23"/>
    <p:sldId id="281" r:id="rId24"/>
    <p:sldId id="282" r:id="rId25"/>
    <p:sldId id="259" r:id="rId26"/>
    <p:sldId id="284" r:id="rId27"/>
    <p:sldId id="296" r:id="rId28"/>
    <p:sldId id="285" r:id="rId29"/>
    <p:sldId id="266" r:id="rId30"/>
    <p:sldId id="286" r:id="rId31"/>
    <p:sldId id="287" r:id="rId32"/>
    <p:sldId id="288" r:id="rId33"/>
    <p:sldId id="297" r:id="rId34"/>
    <p:sldId id="298" r:id="rId35"/>
    <p:sldId id="299" r:id="rId36"/>
    <p:sldId id="300" r:id="rId37"/>
    <p:sldId id="301" r:id="rId38"/>
    <p:sldId id="293" r:id="rId39"/>
    <p:sldId id="294" r:id="rId40"/>
    <p:sldId id="295" r:id="rId41"/>
    <p:sldId id="302" r:id="rId42"/>
    <p:sldId id="304" r:id="rId43"/>
    <p:sldId id="307" r:id="rId44"/>
    <p:sldId id="308" r:id="rId45"/>
    <p:sldId id="309" r:id="rId46"/>
    <p:sldId id="268" r:id="rId47"/>
    <p:sldId id="310" r:id="rId48"/>
    <p:sldId id="343" r:id="rId49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ction" id="{44046B25-1CD6-4BDF-92BA-5F34AA971286}">
          <p14:sldIdLst>
            <p14:sldId id="344"/>
            <p14:sldId id="339"/>
            <p14:sldId id="320"/>
            <p14:sldId id="322"/>
            <p14:sldId id="313"/>
            <p14:sldId id="258"/>
            <p14:sldId id="274"/>
            <p14:sldId id="263"/>
            <p14:sldId id="262"/>
            <p14:sldId id="261"/>
            <p14:sldId id="275"/>
            <p14:sldId id="276"/>
            <p14:sldId id="260"/>
            <p14:sldId id="277"/>
            <p14:sldId id="272"/>
            <p14:sldId id="279"/>
            <p14:sldId id="280"/>
            <p14:sldId id="271"/>
            <p14:sldId id="281"/>
            <p14:sldId id="282"/>
            <p14:sldId id="259"/>
            <p14:sldId id="284"/>
            <p14:sldId id="296"/>
            <p14:sldId id="285"/>
            <p14:sldId id="266"/>
            <p14:sldId id="286"/>
            <p14:sldId id="287"/>
            <p14:sldId id="288"/>
            <p14:sldId id="297"/>
            <p14:sldId id="298"/>
            <p14:sldId id="299"/>
            <p14:sldId id="300"/>
            <p14:sldId id="301"/>
            <p14:sldId id="293"/>
            <p14:sldId id="294"/>
            <p14:sldId id="295"/>
            <p14:sldId id="302"/>
            <p14:sldId id="304"/>
            <p14:sldId id="307"/>
            <p14:sldId id="308"/>
            <p14:sldId id="309"/>
            <p14:sldId id="268"/>
            <p14:sldId id="310"/>
          </p14:sldIdLst>
        </p14:section>
        <p14:section name="Closing Section" id="{F9018635-FA30-4337-8773-261AA56F254A}">
          <p14:sldIdLst>
            <p14:sldId id="3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35C"/>
    <a:srgbClr val="FF8CEE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1FF4F5-7429-4680-8BEB-69B9D9975E1A}" v="14" dt="2021-02-14T08:37:12.9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87" autoAdjust="0"/>
    <p:restoredTop sz="94673" autoAdjust="0"/>
  </p:normalViewPr>
  <p:slideViewPr>
    <p:cSldViewPr snapToGrid="0">
      <p:cViewPr varScale="1">
        <p:scale>
          <a:sx n="123" d="100"/>
          <a:sy n="123" d="100"/>
        </p:scale>
        <p:origin x="125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microsoft.com/office/2015/10/relationships/revisionInfo" Target="revisionInfo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6F1FF4F5-7429-4680-8BEB-69B9D9975E1A}"/>
    <pc:docChg chg="undo redo custSel delSld modSld sldOrd delSection modSection">
      <pc:chgData name="Rob Sewell" userId="c802df42025d5e1f" providerId="LiveId" clId="{6F1FF4F5-7429-4680-8BEB-69B9D9975E1A}" dt="2021-02-14T08:40:25.530" v="471"/>
      <pc:docMkLst>
        <pc:docMk/>
      </pc:docMkLst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1758859840" sldId="258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3923113954" sldId="259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1797964083" sldId="260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374167681" sldId="261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217707004" sldId="262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2272810530" sldId="263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1867774294" sldId="266"/>
        </pc:sldMkLst>
      </pc:sldChg>
      <pc:sldChg chg="modSp del mod modShow">
        <pc:chgData name="Rob Sewell" userId="c802df42025d5e1f" providerId="LiveId" clId="{6F1FF4F5-7429-4680-8BEB-69B9D9975E1A}" dt="2021-02-14T08:38:11.956" v="191" actId="729"/>
        <pc:sldMkLst>
          <pc:docMk/>
          <pc:sldMk cId="243198834" sldId="268"/>
        </pc:sldMkLst>
        <pc:spChg chg="mod">
          <ac:chgData name="Rob Sewell" userId="c802df42025d5e1f" providerId="LiveId" clId="{6F1FF4F5-7429-4680-8BEB-69B9D9975E1A}" dt="2021-02-14T08:37:07.839" v="185"/>
          <ac:spMkLst>
            <pc:docMk/>
            <pc:sldMk cId="243198834" sldId="268"/>
            <ac:spMk id="3" creationId="{44B589FD-BA96-4DF0-8C24-F43F0A4050BD}"/>
          </ac:spMkLst>
        </pc:spChg>
      </pc:sldChg>
      <pc:sldChg chg="modSp del mod modClrScheme modShow chgLayout">
        <pc:chgData name="Rob Sewell" userId="c802df42025d5e1f" providerId="LiveId" clId="{6F1FF4F5-7429-4680-8BEB-69B9D9975E1A}" dt="2021-02-14T08:38:11.956" v="191" actId="729"/>
        <pc:sldMkLst>
          <pc:docMk/>
          <pc:sldMk cId="494076499" sldId="271"/>
        </pc:sldMkLst>
        <pc:spChg chg="mod ord">
          <ac:chgData name="Rob Sewell" userId="c802df42025d5e1f" providerId="LiveId" clId="{6F1FF4F5-7429-4680-8BEB-69B9D9975E1A}" dt="2021-02-14T08:37:35.219" v="187" actId="700"/>
          <ac:spMkLst>
            <pc:docMk/>
            <pc:sldMk cId="494076499" sldId="271"/>
            <ac:spMk id="23" creationId="{8C171ADC-ED38-48B6-9DB8-F5F40421B0E1}"/>
          </ac:spMkLst>
        </pc:spChg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1377162737" sldId="272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274864064" sldId="274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4255914899" sldId="275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3631118231" sldId="276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3400888407" sldId="277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1167850496" sldId="279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1314514648" sldId="280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194559401" sldId="281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2290783182" sldId="282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2443483075" sldId="284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934872517" sldId="285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1041847144" sldId="286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310386103" sldId="287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2033033871" sldId="288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567011176" sldId="293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2767538806" sldId="294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341126324" sldId="295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1945446420" sldId="296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454272941" sldId="297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2710025921" sldId="298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3106150255" sldId="299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1339815780" sldId="300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527640914" sldId="301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1089293325" sldId="302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590668091" sldId="304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1492483131" sldId="307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1611163091" sldId="308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100092657" sldId="309"/>
        </pc:sldMkLst>
      </pc:sldChg>
      <pc:sldChg chg="del mod modShow">
        <pc:chgData name="Rob Sewell" userId="c802df42025d5e1f" providerId="LiveId" clId="{6F1FF4F5-7429-4680-8BEB-69B9D9975E1A}" dt="2021-02-14T08:38:11.956" v="191" actId="729"/>
        <pc:sldMkLst>
          <pc:docMk/>
          <pc:sldMk cId="4160985302" sldId="310"/>
        </pc:sldMkLst>
      </pc:sldChg>
      <pc:sldChg chg="del">
        <pc:chgData name="Rob Sewell" userId="c802df42025d5e1f" providerId="LiveId" clId="{6F1FF4F5-7429-4680-8BEB-69B9D9975E1A}" dt="2021-02-14T08:37:55.610" v="188" actId="47"/>
        <pc:sldMkLst>
          <pc:docMk/>
          <pc:sldMk cId="374270326" sldId="311"/>
        </pc:sldMkLst>
      </pc:sldChg>
      <pc:sldChg chg="delSp del mod modClrScheme chgLayout">
        <pc:chgData name="Rob Sewell" userId="c802df42025d5e1f" providerId="LiveId" clId="{6F1FF4F5-7429-4680-8BEB-69B9D9975E1A}" dt="2021-02-14T08:37:55.610" v="188" actId="47"/>
        <pc:sldMkLst>
          <pc:docMk/>
          <pc:sldMk cId="1451714943" sldId="312"/>
        </pc:sldMkLst>
        <pc:spChg chg="del">
          <ac:chgData name="Rob Sewell" userId="c802df42025d5e1f" providerId="LiveId" clId="{6F1FF4F5-7429-4680-8BEB-69B9D9975E1A}" dt="2021-02-14T08:36:21.323" v="182" actId="700"/>
          <ac:spMkLst>
            <pc:docMk/>
            <pc:sldMk cId="1451714943" sldId="312"/>
            <ac:spMk id="2" creationId="{00000000-0000-0000-0000-000000000000}"/>
          </ac:spMkLst>
        </pc:spChg>
      </pc:sldChg>
      <pc:sldChg chg="addSp delSp modSp mod ord modShow">
        <pc:chgData name="Rob Sewell" userId="c802df42025d5e1f" providerId="LiveId" clId="{6F1FF4F5-7429-4680-8BEB-69B9D9975E1A}" dt="2021-02-14T08:40:25.530" v="471"/>
        <pc:sldMkLst>
          <pc:docMk/>
          <pc:sldMk cId="1817387544" sldId="313"/>
        </pc:sldMkLst>
        <pc:spChg chg="mod">
          <ac:chgData name="Rob Sewell" userId="c802df42025d5e1f" providerId="LiveId" clId="{6F1FF4F5-7429-4680-8BEB-69B9D9975E1A}" dt="2021-02-14T08:24:57.734" v="80" actId="14100"/>
          <ac:spMkLst>
            <pc:docMk/>
            <pc:sldMk cId="1817387544" sldId="313"/>
            <ac:spMk id="5" creationId="{00000000-0000-0000-0000-000000000000}"/>
          </ac:spMkLst>
        </pc:spChg>
        <pc:spChg chg="mod">
          <ac:chgData name="Rob Sewell" userId="c802df42025d5e1f" providerId="LiveId" clId="{6F1FF4F5-7429-4680-8BEB-69B9D9975E1A}" dt="2021-02-14T08:27:40.430" v="101" actId="1076"/>
          <ac:spMkLst>
            <pc:docMk/>
            <pc:sldMk cId="1817387544" sldId="313"/>
            <ac:spMk id="8" creationId="{924175F9-8E9C-4E2C-AFA4-6153FC3FDC12}"/>
          </ac:spMkLst>
        </pc:spChg>
        <pc:spChg chg="mod">
          <ac:chgData name="Rob Sewell" userId="c802df42025d5e1f" providerId="LiveId" clId="{6F1FF4F5-7429-4680-8BEB-69B9D9975E1A}" dt="2021-02-14T08:27:35.803" v="100" actId="1076"/>
          <ac:spMkLst>
            <pc:docMk/>
            <pc:sldMk cId="1817387544" sldId="313"/>
            <ac:spMk id="9" creationId="{496B91FD-8A59-41E4-8E33-8242C3D4AF94}"/>
          </ac:spMkLst>
        </pc:spChg>
        <pc:spChg chg="mod ord">
          <ac:chgData name="Rob Sewell" userId="c802df42025d5e1f" providerId="LiveId" clId="{6F1FF4F5-7429-4680-8BEB-69B9D9975E1A}" dt="2021-02-14T08:40:18.326" v="468" actId="20577"/>
          <ac:spMkLst>
            <pc:docMk/>
            <pc:sldMk cId="1817387544" sldId="313"/>
            <ac:spMk id="11" creationId="{00000000-0000-0000-0000-000000000000}"/>
          </ac:spMkLst>
        </pc:spChg>
        <pc:spChg chg="add del mod">
          <ac:chgData name="Rob Sewell" userId="c802df42025d5e1f" providerId="LiveId" clId="{6F1FF4F5-7429-4680-8BEB-69B9D9975E1A}" dt="2021-02-14T08:23:33.209" v="66" actId="478"/>
          <ac:spMkLst>
            <pc:docMk/>
            <pc:sldMk cId="1817387544" sldId="313"/>
            <ac:spMk id="13" creationId="{BD4C15C0-9A9E-4DD5-AC3C-05D7A93C5A7A}"/>
          </ac:spMkLst>
        </pc:spChg>
        <pc:spChg chg="add del mod">
          <ac:chgData name="Rob Sewell" userId="c802df42025d5e1f" providerId="LiveId" clId="{6F1FF4F5-7429-4680-8BEB-69B9D9975E1A}" dt="2021-02-14T08:24:20.326" v="75" actId="478"/>
          <ac:spMkLst>
            <pc:docMk/>
            <pc:sldMk cId="1817387544" sldId="313"/>
            <ac:spMk id="17" creationId="{3CFDA83D-DD09-411A-BB41-1892C6E0AE8B}"/>
          </ac:spMkLst>
        </pc:spChg>
        <pc:picChg chg="add mod ord modCrop">
          <ac:chgData name="Rob Sewell" userId="c802df42025d5e1f" providerId="LiveId" clId="{6F1FF4F5-7429-4680-8BEB-69B9D9975E1A}" dt="2021-02-14T08:24:50.389" v="79" actId="732"/>
          <ac:picMkLst>
            <pc:docMk/>
            <pc:sldMk cId="1817387544" sldId="313"/>
            <ac:picMk id="3" creationId="{EEE50557-439A-4425-A564-44BAC59CCE6D}"/>
          </ac:picMkLst>
        </pc:picChg>
        <pc:picChg chg="add del mod">
          <ac:chgData name="Rob Sewell" userId="c802df42025d5e1f" providerId="LiveId" clId="{6F1FF4F5-7429-4680-8BEB-69B9D9975E1A}" dt="2021-02-14T08:22:27.426" v="56"/>
          <ac:picMkLst>
            <pc:docMk/>
            <pc:sldMk cId="1817387544" sldId="313"/>
            <ac:picMk id="12" creationId="{12F2C48E-245E-4502-96B7-BB8A53D65786}"/>
          </ac:picMkLst>
        </pc:picChg>
        <pc:picChg chg="add del mod">
          <ac:chgData name="Rob Sewell" userId="c802df42025d5e1f" providerId="LiveId" clId="{6F1FF4F5-7429-4680-8BEB-69B9D9975E1A}" dt="2021-02-14T08:23:36.902" v="67" actId="478"/>
          <ac:picMkLst>
            <pc:docMk/>
            <pc:sldMk cId="1817387544" sldId="313"/>
            <ac:picMk id="15" creationId="{8477C919-B9A5-45FD-B5C9-452C1731B7A9}"/>
          </ac:picMkLst>
        </pc:picChg>
      </pc:sldChg>
      <pc:sldChg chg="del">
        <pc:chgData name="Rob Sewell" userId="c802df42025d5e1f" providerId="LiveId" clId="{6F1FF4F5-7429-4680-8BEB-69B9D9975E1A}" dt="2021-02-14T08:37:55.610" v="188" actId="47"/>
        <pc:sldMkLst>
          <pc:docMk/>
          <pc:sldMk cId="1502157814" sldId="314"/>
        </pc:sldMkLst>
      </pc:sldChg>
      <pc:sldChg chg="del">
        <pc:chgData name="Rob Sewell" userId="c802df42025d5e1f" providerId="LiveId" clId="{6F1FF4F5-7429-4680-8BEB-69B9D9975E1A}" dt="2021-02-14T08:37:55.610" v="188" actId="47"/>
        <pc:sldMkLst>
          <pc:docMk/>
          <pc:sldMk cId="2094436233" sldId="315"/>
        </pc:sldMkLst>
      </pc:sldChg>
      <pc:sldChg chg="del">
        <pc:chgData name="Rob Sewell" userId="c802df42025d5e1f" providerId="LiveId" clId="{6F1FF4F5-7429-4680-8BEB-69B9D9975E1A}" dt="2021-02-14T08:37:55.610" v="188" actId="47"/>
        <pc:sldMkLst>
          <pc:docMk/>
          <pc:sldMk cId="1647140402" sldId="316"/>
        </pc:sldMkLst>
      </pc:sldChg>
      <pc:sldChg chg="del">
        <pc:chgData name="Rob Sewell" userId="c802df42025d5e1f" providerId="LiveId" clId="{6F1FF4F5-7429-4680-8BEB-69B9D9975E1A}" dt="2021-02-14T08:37:55.610" v="188" actId="47"/>
        <pc:sldMkLst>
          <pc:docMk/>
          <pc:sldMk cId="1438550564" sldId="317"/>
        </pc:sldMkLst>
      </pc:sldChg>
      <pc:sldChg chg="del">
        <pc:chgData name="Rob Sewell" userId="c802df42025d5e1f" providerId="LiveId" clId="{6F1FF4F5-7429-4680-8BEB-69B9D9975E1A}" dt="2021-02-14T08:37:55.610" v="188" actId="47"/>
        <pc:sldMkLst>
          <pc:docMk/>
          <pc:sldMk cId="1374134160" sldId="318"/>
        </pc:sldMkLst>
      </pc:sldChg>
      <pc:sldChg chg="mod modShow">
        <pc:chgData name="Rob Sewell" userId="c802df42025d5e1f" providerId="LiveId" clId="{6F1FF4F5-7429-4680-8BEB-69B9D9975E1A}" dt="2021-02-14T08:38:11.956" v="191" actId="729"/>
        <pc:sldMkLst>
          <pc:docMk/>
          <pc:sldMk cId="390156181" sldId="320"/>
        </pc:sldMkLst>
      </pc:sldChg>
      <pc:sldChg chg="del">
        <pc:chgData name="Rob Sewell" userId="c802df42025d5e1f" providerId="LiveId" clId="{6F1FF4F5-7429-4680-8BEB-69B9D9975E1A}" dt="2021-02-14T08:37:55.610" v="188" actId="47"/>
        <pc:sldMkLst>
          <pc:docMk/>
          <pc:sldMk cId="1464731163" sldId="321"/>
        </pc:sldMkLst>
      </pc:sldChg>
      <pc:sldChg chg="addSp delSp modSp mod modShow">
        <pc:chgData name="Rob Sewell" userId="c802df42025d5e1f" providerId="LiveId" clId="{6F1FF4F5-7429-4680-8BEB-69B9D9975E1A}" dt="2021-02-14T08:39:58.380" v="456" actId="18131"/>
        <pc:sldMkLst>
          <pc:docMk/>
          <pc:sldMk cId="1374595698" sldId="322"/>
        </pc:sldMkLst>
        <pc:spChg chg="add del mod">
          <ac:chgData name="Rob Sewell" userId="c802df42025d5e1f" providerId="LiveId" clId="{6F1FF4F5-7429-4680-8BEB-69B9D9975E1A}" dt="2021-02-14T08:28:53.584" v="123" actId="931"/>
          <ac:spMkLst>
            <pc:docMk/>
            <pc:sldMk cId="1374595698" sldId="322"/>
            <ac:spMk id="3" creationId="{CF85F986-4778-4FAF-91EC-636778C87EA6}"/>
          </ac:spMkLst>
        </pc:spChg>
        <pc:spChg chg="mod">
          <ac:chgData name="Rob Sewell" userId="c802df42025d5e1f" providerId="LiveId" clId="{6F1FF4F5-7429-4680-8BEB-69B9D9975E1A}" dt="2021-02-14T08:29:19.432" v="155" actId="14100"/>
          <ac:spMkLst>
            <pc:docMk/>
            <pc:sldMk cId="1374595698" sldId="322"/>
            <ac:spMk id="10" creationId="{00000000-0000-0000-0000-000000000000}"/>
          </ac:spMkLst>
        </pc:spChg>
        <pc:spChg chg="mod">
          <ac:chgData name="Rob Sewell" userId="c802df42025d5e1f" providerId="LiveId" clId="{6F1FF4F5-7429-4680-8BEB-69B9D9975E1A}" dt="2021-02-14T08:35:30.513" v="179"/>
          <ac:spMkLst>
            <pc:docMk/>
            <pc:sldMk cId="1374595698" sldId="322"/>
            <ac:spMk id="13" creationId="{00000000-0000-0000-0000-000000000000}"/>
          </ac:spMkLst>
        </pc:spChg>
        <pc:spChg chg="mod">
          <ac:chgData name="Rob Sewell" userId="c802df42025d5e1f" providerId="LiveId" clId="{6F1FF4F5-7429-4680-8BEB-69B9D9975E1A}" dt="2021-02-14T08:35:37.333" v="181"/>
          <ac:spMkLst>
            <pc:docMk/>
            <pc:sldMk cId="1374595698" sldId="322"/>
            <ac:spMk id="14" creationId="{00000000-0000-0000-0000-000000000000}"/>
          </ac:spMkLst>
        </pc:spChg>
        <pc:spChg chg="mod">
          <ac:chgData name="Rob Sewell" userId="c802df42025d5e1f" providerId="LiveId" clId="{6F1FF4F5-7429-4680-8BEB-69B9D9975E1A}" dt="2021-02-14T08:35:35.263" v="180" actId="21"/>
          <ac:spMkLst>
            <pc:docMk/>
            <pc:sldMk cId="1374595698" sldId="322"/>
            <ac:spMk id="15" creationId="{00000000-0000-0000-0000-000000000000}"/>
          </ac:spMkLst>
        </pc:spChg>
        <pc:spChg chg="mod">
          <ac:chgData name="Rob Sewell" userId="c802df42025d5e1f" providerId="LiveId" clId="{6F1FF4F5-7429-4680-8BEB-69B9D9975E1A}" dt="2021-02-14T08:28:22.646" v="112" actId="20577"/>
          <ac:spMkLst>
            <pc:docMk/>
            <pc:sldMk cId="1374595698" sldId="322"/>
            <ac:spMk id="18" creationId="{496B91FD-8A59-41E4-8E33-8242C3D4AF94}"/>
          </ac:spMkLst>
        </pc:spChg>
        <pc:spChg chg="add mod">
          <ac:chgData name="Rob Sewell" userId="c802df42025d5e1f" providerId="LiveId" clId="{6F1FF4F5-7429-4680-8BEB-69B9D9975E1A}" dt="2021-02-14T08:30:17.098" v="160"/>
          <ac:spMkLst>
            <pc:docMk/>
            <pc:sldMk cId="1374595698" sldId="322"/>
            <ac:spMk id="19" creationId="{3D0EC4A9-9785-4992-92E4-CB268E0CD3B8}"/>
          </ac:spMkLst>
        </pc:spChg>
        <pc:spChg chg="add mod">
          <ac:chgData name="Rob Sewell" userId="c802df42025d5e1f" providerId="LiveId" clId="{6F1FF4F5-7429-4680-8BEB-69B9D9975E1A}" dt="2021-02-14T08:30:17.098" v="160"/>
          <ac:spMkLst>
            <pc:docMk/>
            <pc:sldMk cId="1374595698" sldId="322"/>
            <ac:spMk id="20" creationId="{C8D30B55-1CF4-4EAD-8157-E5D05F40D6F1}"/>
          </ac:spMkLst>
        </pc:spChg>
        <pc:spChg chg="add mod">
          <ac:chgData name="Rob Sewell" userId="c802df42025d5e1f" providerId="LiveId" clId="{6F1FF4F5-7429-4680-8BEB-69B9D9975E1A}" dt="2021-02-14T08:30:17.098" v="160"/>
          <ac:spMkLst>
            <pc:docMk/>
            <pc:sldMk cId="1374595698" sldId="322"/>
            <ac:spMk id="21" creationId="{0EC72CCB-DDDE-4DB8-A3A9-5686119FE804}"/>
          </ac:spMkLst>
        </pc:spChg>
        <pc:spChg chg="add mod">
          <ac:chgData name="Rob Sewell" userId="c802df42025d5e1f" providerId="LiveId" clId="{6F1FF4F5-7429-4680-8BEB-69B9D9975E1A}" dt="2021-02-14T08:30:29.611" v="161"/>
          <ac:spMkLst>
            <pc:docMk/>
            <pc:sldMk cId="1374595698" sldId="322"/>
            <ac:spMk id="22" creationId="{AF689B44-54D9-4EC5-A0CC-1A1FC59083D0}"/>
          </ac:spMkLst>
        </pc:spChg>
        <pc:spChg chg="add del mod">
          <ac:chgData name="Rob Sewell" userId="c802df42025d5e1f" providerId="LiveId" clId="{6F1FF4F5-7429-4680-8BEB-69B9D9975E1A}" dt="2021-02-14T08:35:03.371" v="171"/>
          <ac:spMkLst>
            <pc:docMk/>
            <pc:sldMk cId="1374595698" sldId="322"/>
            <ac:spMk id="24" creationId="{35879D4C-B29D-40D7-B17B-045DF3B8391F}"/>
          </ac:spMkLst>
        </pc:spChg>
        <pc:spChg chg="add del mod">
          <ac:chgData name="Rob Sewell" userId="c802df42025d5e1f" providerId="LiveId" clId="{6F1FF4F5-7429-4680-8BEB-69B9D9975E1A}" dt="2021-02-14T08:35:03.371" v="171"/>
          <ac:spMkLst>
            <pc:docMk/>
            <pc:sldMk cId="1374595698" sldId="322"/>
            <ac:spMk id="25" creationId="{18FBC4B5-3C00-4825-9E96-3006847DD67B}"/>
          </ac:spMkLst>
        </pc:spChg>
        <pc:picChg chg="del">
          <ac:chgData name="Rob Sewell" userId="c802df42025d5e1f" providerId="LiveId" clId="{6F1FF4F5-7429-4680-8BEB-69B9D9975E1A}" dt="2021-02-14T08:28:31.455" v="113" actId="478"/>
          <ac:picMkLst>
            <pc:docMk/>
            <pc:sldMk cId="1374595698" sldId="322"/>
            <ac:picMk id="5" creationId="{77287149-B2F3-4761-B112-F8F74CB040E2}"/>
          </ac:picMkLst>
        </pc:picChg>
        <pc:picChg chg="add del mod">
          <ac:chgData name="Rob Sewell" userId="c802df42025d5e1f" providerId="LiveId" clId="{6F1FF4F5-7429-4680-8BEB-69B9D9975E1A}" dt="2021-02-14T08:28:47.350" v="122" actId="931"/>
          <ac:picMkLst>
            <pc:docMk/>
            <pc:sldMk cId="1374595698" sldId="322"/>
            <ac:picMk id="6" creationId="{9731914E-8EEE-45F1-9B8A-979FEE57D173}"/>
          </ac:picMkLst>
        </pc:picChg>
        <pc:picChg chg="add mod modCrop">
          <ac:chgData name="Rob Sewell" userId="c802df42025d5e1f" providerId="LiveId" clId="{6F1FF4F5-7429-4680-8BEB-69B9D9975E1A}" dt="2021-02-14T08:39:58.380" v="456" actId="18131"/>
          <ac:picMkLst>
            <pc:docMk/>
            <pc:sldMk cId="1374595698" sldId="322"/>
            <ac:picMk id="16" creationId="{9235400D-B59A-4110-B19B-06E81E5B81FE}"/>
          </ac:picMkLst>
        </pc:picChg>
        <pc:picChg chg="add mod">
          <ac:chgData name="Rob Sewell" userId="c802df42025d5e1f" providerId="LiveId" clId="{6F1FF4F5-7429-4680-8BEB-69B9D9975E1A}" dt="2021-02-14T08:30:29.611" v="161"/>
          <ac:picMkLst>
            <pc:docMk/>
            <pc:sldMk cId="1374595698" sldId="322"/>
            <ac:picMk id="23" creationId="{F47C183A-F09D-4DD9-AA9C-1FB54599295E}"/>
          </ac:picMkLst>
        </pc:picChg>
      </pc:sldChg>
      <pc:sldChg chg="del">
        <pc:chgData name="Rob Sewell" userId="c802df42025d5e1f" providerId="LiveId" clId="{6F1FF4F5-7429-4680-8BEB-69B9D9975E1A}" dt="2021-02-14T08:37:55.610" v="188" actId="47"/>
        <pc:sldMkLst>
          <pc:docMk/>
          <pc:sldMk cId="198608703" sldId="323"/>
        </pc:sldMkLst>
      </pc:sldChg>
      <pc:sldChg chg="del">
        <pc:chgData name="Rob Sewell" userId="c802df42025d5e1f" providerId="LiveId" clId="{6F1FF4F5-7429-4680-8BEB-69B9D9975E1A}" dt="2021-02-14T08:37:55.610" v="188" actId="47"/>
        <pc:sldMkLst>
          <pc:docMk/>
          <pc:sldMk cId="1181999612" sldId="324"/>
        </pc:sldMkLst>
      </pc:sldChg>
      <pc:sldChg chg="del">
        <pc:chgData name="Rob Sewell" userId="c802df42025d5e1f" providerId="LiveId" clId="{6F1FF4F5-7429-4680-8BEB-69B9D9975E1A}" dt="2021-02-14T08:37:55.610" v="188" actId="47"/>
        <pc:sldMkLst>
          <pc:docMk/>
          <pc:sldMk cId="414587733" sldId="325"/>
        </pc:sldMkLst>
      </pc:sldChg>
      <pc:sldChg chg="del">
        <pc:chgData name="Rob Sewell" userId="c802df42025d5e1f" providerId="LiveId" clId="{6F1FF4F5-7429-4680-8BEB-69B9D9975E1A}" dt="2021-02-14T08:37:55.610" v="188" actId="47"/>
        <pc:sldMkLst>
          <pc:docMk/>
          <pc:sldMk cId="1967351991" sldId="326"/>
        </pc:sldMkLst>
      </pc:sldChg>
      <pc:sldChg chg="del">
        <pc:chgData name="Rob Sewell" userId="c802df42025d5e1f" providerId="LiveId" clId="{6F1FF4F5-7429-4680-8BEB-69B9D9975E1A}" dt="2021-02-14T08:37:55.610" v="188" actId="47"/>
        <pc:sldMkLst>
          <pc:docMk/>
          <pc:sldMk cId="57750518" sldId="327"/>
        </pc:sldMkLst>
      </pc:sldChg>
      <pc:sldChg chg="del">
        <pc:chgData name="Rob Sewell" userId="c802df42025d5e1f" providerId="LiveId" clId="{6F1FF4F5-7429-4680-8BEB-69B9D9975E1A}" dt="2021-02-14T08:37:55.610" v="188" actId="47"/>
        <pc:sldMkLst>
          <pc:docMk/>
          <pc:sldMk cId="518304244" sldId="328"/>
        </pc:sldMkLst>
      </pc:sldChg>
      <pc:sldChg chg="del">
        <pc:chgData name="Rob Sewell" userId="c802df42025d5e1f" providerId="LiveId" clId="{6F1FF4F5-7429-4680-8BEB-69B9D9975E1A}" dt="2021-02-14T08:37:55.610" v="188" actId="47"/>
        <pc:sldMkLst>
          <pc:docMk/>
          <pc:sldMk cId="1309034825" sldId="329"/>
        </pc:sldMkLst>
      </pc:sldChg>
      <pc:sldChg chg="del">
        <pc:chgData name="Rob Sewell" userId="c802df42025d5e1f" providerId="LiveId" clId="{6F1FF4F5-7429-4680-8BEB-69B9D9975E1A}" dt="2021-02-14T08:37:55.610" v="188" actId="47"/>
        <pc:sldMkLst>
          <pc:docMk/>
          <pc:sldMk cId="2125823907" sldId="330"/>
        </pc:sldMkLst>
      </pc:sldChg>
      <pc:sldChg chg="del">
        <pc:chgData name="Rob Sewell" userId="c802df42025d5e1f" providerId="LiveId" clId="{6F1FF4F5-7429-4680-8BEB-69B9D9975E1A}" dt="2021-02-14T08:37:55.610" v="188" actId="47"/>
        <pc:sldMkLst>
          <pc:docMk/>
          <pc:sldMk cId="1036969810" sldId="331"/>
        </pc:sldMkLst>
      </pc:sldChg>
      <pc:sldChg chg="del">
        <pc:chgData name="Rob Sewell" userId="c802df42025d5e1f" providerId="LiveId" clId="{6F1FF4F5-7429-4680-8BEB-69B9D9975E1A}" dt="2021-02-14T08:37:55.610" v="188" actId="47"/>
        <pc:sldMkLst>
          <pc:docMk/>
          <pc:sldMk cId="1521801265" sldId="332"/>
        </pc:sldMkLst>
      </pc:sldChg>
      <pc:sldChg chg="del">
        <pc:chgData name="Rob Sewell" userId="c802df42025d5e1f" providerId="LiveId" clId="{6F1FF4F5-7429-4680-8BEB-69B9D9975E1A}" dt="2021-02-14T08:37:55.610" v="188" actId="47"/>
        <pc:sldMkLst>
          <pc:docMk/>
          <pc:sldMk cId="383625085" sldId="333"/>
        </pc:sldMkLst>
      </pc:sldChg>
      <pc:sldChg chg="del">
        <pc:chgData name="Rob Sewell" userId="c802df42025d5e1f" providerId="LiveId" clId="{6F1FF4F5-7429-4680-8BEB-69B9D9975E1A}" dt="2021-02-14T08:37:55.610" v="188" actId="47"/>
        <pc:sldMkLst>
          <pc:docMk/>
          <pc:sldMk cId="840895301" sldId="334"/>
        </pc:sldMkLst>
      </pc:sldChg>
      <pc:sldChg chg="del">
        <pc:chgData name="Rob Sewell" userId="c802df42025d5e1f" providerId="LiveId" clId="{6F1FF4F5-7429-4680-8BEB-69B9D9975E1A}" dt="2021-02-14T08:37:55.610" v="188" actId="47"/>
        <pc:sldMkLst>
          <pc:docMk/>
          <pc:sldMk cId="337443000" sldId="335"/>
        </pc:sldMkLst>
      </pc:sldChg>
      <pc:sldChg chg="del">
        <pc:chgData name="Rob Sewell" userId="c802df42025d5e1f" providerId="LiveId" clId="{6F1FF4F5-7429-4680-8BEB-69B9D9975E1A}" dt="2021-02-14T08:37:55.610" v="188" actId="47"/>
        <pc:sldMkLst>
          <pc:docMk/>
          <pc:sldMk cId="2047672920" sldId="336"/>
        </pc:sldMkLst>
      </pc:sldChg>
      <pc:sldChg chg="del">
        <pc:chgData name="Rob Sewell" userId="c802df42025d5e1f" providerId="LiveId" clId="{6F1FF4F5-7429-4680-8BEB-69B9D9975E1A}" dt="2021-02-14T08:37:55.610" v="188" actId="47"/>
        <pc:sldMkLst>
          <pc:docMk/>
          <pc:sldMk cId="1813323265" sldId="337"/>
        </pc:sldMkLst>
      </pc:sldChg>
      <pc:sldChg chg="del">
        <pc:chgData name="Rob Sewell" userId="c802df42025d5e1f" providerId="LiveId" clId="{6F1FF4F5-7429-4680-8BEB-69B9D9975E1A}" dt="2021-02-14T08:37:55.610" v="188" actId="47"/>
        <pc:sldMkLst>
          <pc:docMk/>
          <pc:sldMk cId="1583680278" sldId="338"/>
        </pc:sldMkLst>
      </pc:sldChg>
      <pc:sldChg chg="addSp delSp modSp mod modShow">
        <pc:chgData name="Rob Sewell" userId="c802df42025d5e1f" providerId="LiveId" clId="{6F1FF4F5-7429-4680-8BEB-69B9D9975E1A}" dt="2021-02-14T08:38:11.956" v="191" actId="729"/>
        <pc:sldMkLst>
          <pc:docMk/>
          <pc:sldMk cId="1002111428" sldId="339"/>
        </pc:sldMkLst>
        <pc:spChg chg="mod">
          <ac:chgData name="Rob Sewell" userId="c802df42025d5e1f" providerId="LiveId" clId="{6F1FF4F5-7429-4680-8BEB-69B9D9975E1A}" dt="2021-02-14T08:21:15.401" v="41" actId="14100"/>
          <ac:spMkLst>
            <pc:docMk/>
            <pc:sldMk cId="1002111428" sldId="339"/>
            <ac:spMk id="5" creationId="{4FD3B92D-C770-46E4-BAB8-949B6A1F1E43}"/>
          </ac:spMkLst>
        </pc:spChg>
        <pc:spChg chg="mod">
          <ac:chgData name="Rob Sewell" userId="c802df42025d5e1f" providerId="LiveId" clId="{6F1FF4F5-7429-4680-8BEB-69B9D9975E1A}" dt="2021-02-14T08:21:36.641" v="47" actId="14100"/>
          <ac:spMkLst>
            <pc:docMk/>
            <pc:sldMk cId="1002111428" sldId="339"/>
            <ac:spMk id="6" creationId="{5D8783C2-46A1-47EB-9DD4-E9A8FA37DEED}"/>
          </ac:spMkLst>
        </pc:spChg>
        <pc:spChg chg="del">
          <ac:chgData name="Rob Sewell" userId="c802df42025d5e1f" providerId="LiveId" clId="{6F1FF4F5-7429-4680-8BEB-69B9D9975E1A}" dt="2021-02-14T08:21:40.372" v="49" actId="478"/>
          <ac:spMkLst>
            <pc:docMk/>
            <pc:sldMk cId="1002111428" sldId="339"/>
            <ac:spMk id="8" creationId="{AE95A997-90FB-4383-8BE4-836FC28208DA}"/>
          </ac:spMkLst>
        </pc:spChg>
        <pc:spChg chg="mod">
          <ac:chgData name="Rob Sewell" userId="c802df42025d5e1f" providerId="LiveId" clId="{6F1FF4F5-7429-4680-8BEB-69B9D9975E1A}" dt="2021-02-14T08:21:11.676" v="40" actId="255"/>
          <ac:spMkLst>
            <pc:docMk/>
            <pc:sldMk cId="1002111428" sldId="339"/>
            <ac:spMk id="10" creationId="{26290066-0F58-4C7F-B00A-1E90DE56FC09}"/>
          </ac:spMkLst>
        </pc:spChg>
        <pc:spChg chg="mod">
          <ac:chgData name="Rob Sewell" userId="c802df42025d5e1f" providerId="LiveId" clId="{6F1FF4F5-7429-4680-8BEB-69B9D9975E1A}" dt="2021-02-14T08:21:25.724" v="46" actId="403"/>
          <ac:spMkLst>
            <pc:docMk/>
            <pc:sldMk cId="1002111428" sldId="339"/>
            <ac:spMk id="11" creationId="{695DFB47-BA4D-477F-A3E8-9A0972F3E796}"/>
          </ac:spMkLst>
        </pc:spChg>
        <pc:spChg chg="del mod">
          <ac:chgData name="Rob Sewell" userId="c802df42025d5e1f" providerId="LiveId" clId="{6F1FF4F5-7429-4680-8BEB-69B9D9975E1A}" dt="2021-02-14T08:21:39.109" v="48" actId="478"/>
          <ac:spMkLst>
            <pc:docMk/>
            <pc:sldMk cId="1002111428" sldId="339"/>
            <ac:spMk id="12" creationId="{30455D60-6C59-42BB-A076-605687EFE06D}"/>
          </ac:spMkLst>
        </pc:spChg>
        <pc:spChg chg="add del">
          <ac:chgData name="Rob Sewell" userId="c802df42025d5e1f" providerId="LiveId" clId="{6F1FF4F5-7429-4680-8BEB-69B9D9975E1A}" dt="2021-02-14T08:21:47.422" v="51" actId="22"/>
          <ac:spMkLst>
            <pc:docMk/>
            <pc:sldMk cId="1002111428" sldId="339"/>
            <ac:spMk id="13" creationId="{42E96AFC-0C2D-4C74-9EBD-1414CE1039B4}"/>
          </ac:spMkLst>
        </pc:spChg>
        <pc:picChg chg="add mod">
          <ac:chgData name="Rob Sewell" userId="c802df42025d5e1f" providerId="LiveId" clId="{6F1FF4F5-7429-4680-8BEB-69B9D9975E1A}" dt="2021-02-14T08:21:56.517" v="53" actId="1076"/>
          <ac:picMkLst>
            <pc:docMk/>
            <pc:sldMk cId="1002111428" sldId="339"/>
            <ac:picMk id="14" creationId="{7C244E5E-B301-4931-A173-E1565E0A490D}"/>
          </ac:picMkLst>
        </pc:picChg>
      </pc:sldChg>
      <pc:sldChg chg="del">
        <pc:chgData name="Rob Sewell" userId="c802df42025d5e1f" providerId="LiveId" clId="{6F1FF4F5-7429-4680-8BEB-69B9D9975E1A}" dt="2021-02-14T08:37:55.610" v="188" actId="47"/>
        <pc:sldMkLst>
          <pc:docMk/>
          <pc:sldMk cId="954631757" sldId="340"/>
        </pc:sldMkLst>
      </pc:sldChg>
      <pc:sldChg chg="del">
        <pc:chgData name="Rob Sewell" userId="c802df42025d5e1f" providerId="LiveId" clId="{6F1FF4F5-7429-4680-8BEB-69B9D9975E1A}" dt="2021-02-14T08:37:55.610" v="188" actId="47"/>
        <pc:sldMkLst>
          <pc:docMk/>
          <pc:sldMk cId="2288208291" sldId="341"/>
        </pc:sldMkLst>
      </pc:sldChg>
      <pc:sldChg chg="del">
        <pc:chgData name="Rob Sewell" userId="c802df42025d5e1f" providerId="LiveId" clId="{6F1FF4F5-7429-4680-8BEB-69B9D9975E1A}" dt="2021-02-14T08:37:55.610" v="188" actId="47"/>
        <pc:sldMkLst>
          <pc:docMk/>
          <pc:sldMk cId="2352194308" sldId="342"/>
        </pc:sldMkLst>
      </pc:sldChg>
      <pc:sldChg chg="mod modShow">
        <pc:chgData name="Rob Sewell" userId="c802df42025d5e1f" providerId="LiveId" clId="{6F1FF4F5-7429-4680-8BEB-69B9D9975E1A}" dt="2021-02-14T08:38:17.702" v="192" actId="729"/>
        <pc:sldMkLst>
          <pc:docMk/>
          <pc:sldMk cId="3971436488" sldId="34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C2A53-E32C-4C5E-ADA7-D79FB0BA762E}" type="datetimeFigureOut">
              <a:rPr lang="id-ID" smtClean="0"/>
              <a:t>14/02/2021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80536-9986-4883-89D2-475E07E85C6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58122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70ACA-6663-46EC-B8D9-3B809DFCA7CE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4E5E3-5945-42E1-95B7-2F0223F6C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76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3933C4-7ABC-44A7-8649-D87A89DB0F5C}" type="datetimeFigureOut">
              <a:rPr lang="id-ID" smtClean="0"/>
              <a:t>14/02/2021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A7C5E-6161-46A3-81EF-3D88EA024A6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25282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8251065" y="0"/>
            <a:ext cx="394093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5787570" y="1318989"/>
            <a:ext cx="5834744" cy="4702628"/>
          </a:xfrm>
          <a:custGeom>
            <a:avLst/>
            <a:gdLst>
              <a:gd name="connsiteX0" fmla="*/ 2917372 w 5834744"/>
              <a:gd name="connsiteY0" fmla="*/ 0 h 4702628"/>
              <a:gd name="connsiteX1" fmla="*/ 5834744 w 5834744"/>
              <a:gd name="connsiteY1" fmla="*/ 4702628 h 4702628"/>
              <a:gd name="connsiteX2" fmla="*/ 0 w 5834744"/>
              <a:gd name="connsiteY2" fmla="*/ 4702628 h 470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34744" h="4702628">
                <a:moveTo>
                  <a:pt x="2917372" y="0"/>
                </a:moveTo>
                <a:lnTo>
                  <a:pt x="5834744" y="4702628"/>
                </a:lnTo>
                <a:lnTo>
                  <a:pt x="0" y="47026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2714172" y="580571"/>
            <a:ext cx="2670629" cy="2670629"/>
          </a:xfrm>
          <a:custGeom>
            <a:avLst/>
            <a:gdLst>
              <a:gd name="connsiteX0" fmla="*/ 1335315 w 2670629"/>
              <a:gd name="connsiteY0" fmla="*/ 0 h 2670629"/>
              <a:gd name="connsiteX1" fmla="*/ 2670629 w 2670629"/>
              <a:gd name="connsiteY1" fmla="*/ 1335315 h 2670629"/>
              <a:gd name="connsiteX2" fmla="*/ 1335315 w 2670629"/>
              <a:gd name="connsiteY2" fmla="*/ 2670629 h 2670629"/>
              <a:gd name="connsiteX3" fmla="*/ 0 w 2670629"/>
              <a:gd name="connsiteY3" fmla="*/ 1335315 h 267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0629" h="2670629">
                <a:moveTo>
                  <a:pt x="1335315" y="0"/>
                </a:moveTo>
                <a:lnTo>
                  <a:pt x="2670629" y="1335315"/>
                </a:lnTo>
                <a:lnTo>
                  <a:pt x="1335315" y="2670629"/>
                </a:lnTo>
                <a:lnTo>
                  <a:pt x="0" y="1335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1240972" y="2068285"/>
            <a:ext cx="2670629" cy="2670629"/>
          </a:xfrm>
          <a:custGeom>
            <a:avLst/>
            <a:gdLst>
              <a:gd name="connsiteX0" fmla="*/ 1335315 w 2670629"/>
              <a:gd name="connsiteY0" fmla="*/ 0 h 2670629"/>
              <a:gd name="connsiteX1" fmla="*/ 2670629 w 2670629"/>
              <a:gd name="connsiteY1" fmla="*/ 1335315 h 2670629"/>
              <a:gd name="connsiteX2" fmla="*/ 1335315 w 2670629"/>
              <a:gd name="connsiteY2" fmla="*/ 2670629 h 2670629"/>
              <a:gd name="connsiteX3" fmla="*/ 0 w 2670629"/>
              <a:gd name="connsiteY3" fmla="*/ 1335315 h 267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0629" h="2670629">
                <a:moveTo>
                  <a:pt x="1335315" y="0"/>
                </a:moveTo>
                <a:lnTo>
                  <a:pt x="2670629" y="1335315"/>
                </a:lnTo>
                <a:lnTo>
                  <a:pt x="1335315" y="2670629"/>
                </a:lnTo>
                <a:lnTo>
                  <a:pt x="0" y="1335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2714172" y="3555999"/>
            <a:ext cx="2670629" cy="2670629"/>
          </a:xfrm>
          <a:custGeom>
            <a:avLst/>
            <a:gdLst>
              <a:gd name="connsiteX0" fmla="*/ 1335315 w 2670629"/>
              <a:gd name="connsiteY0" fmla="*/ 0 h 2670629"/>
              <a:gd name="connsiteX1" fmla="*/ 2670629 w 2670629"/>
              <a:gd name="connsiteY1" fmla="*/ 1335315 h 2670629"/>
              <a:gd name="connsiteX2" fmla="*/ 1335315 w 2670629"/>
              <a:gd name="connsiteY2" fmla="*/ 2670629 h 2670629"/>
              <a:gd name="connsiteX3" fmla="*/ 0 w 2670629"/>
              <a:gd name="connsiteY3" fmla="*/ 1335315 h 267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0629" h="2670629">
                <a:moveTo>
                  <a:pt x="1335315" y="0"/>
                </a:moveTo>
                <a:lnTo>
                  <a:pt x="2670629" y="1335315"/>
                </a:lnTo>
                <a:lnTo>
                  <a:pt x="1335315" y="2670629"/>
                </a:lnTo>
                <a:lnTo>
                  <a:pt x="0" y="1335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3687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464070" y="1999965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4993483" y="1999965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8522892" y="1999964"/>
            <a:ext cx="2214678" cy="2569029"/>
          </a:xfrm>
          <a:custGeom>
            <a:avLst/>
            <a:gdLst>
              <a:gd name="connsiteX0" fmla="*/ 1107340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40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40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40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5564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230001" y="1109149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3165279" y="3487678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267892" y="3854164"/>
            <a:ext cx="2214678" cy="2569029"/>
          </a:xfrm>
          <a:custGeom>
            <a:avLst/>
            <a:gdLst>
              <a:gd name="connsiteX0" fmla="*/ 1107340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40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40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40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050592" y="563049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2731" y="3905931"/>
            <a:ext cx="2209366" cy="2149475"/>
          </a:xfrm>
          <a:prstGeom prst="teardrop">
            <a:avLst/>
          </a:prstGeom>
        </p:spPr>
        <p:txBody>
          <a:bodyPr/>
          <a:lstStyle/>
          <a:p>
            <a:r>
              <a:rPr lang="id-ID"/>
              <a:t>pic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6159498" y="3905931"/>
            <a:ext cx="2175165" cy="2149475"/>
          </a:xfrm>
          <a:prstGeom prst="teardrop">
            <a:avLst/>
          </a:prstGeom>
        </p:spPr>
        <p:txBody>
          <a:bodyPr/>
          <a:lstStyle/>
          <a:p>
            <a:r>
              <a:rPr lang="id-ID"/>
              <a:t>pic</a:t>
            </a:r>
          </a:p>
        </p:txBody>
      </p:sp>
      <p:sp>
        <p:nvSpPr>
          <p:cNvPr id="5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6159498" y="1535647"/>
            <a:ext cx="2161310" cy="2149476"/>
          </a:xfrm>
          <a:custGeom>
            <a:avLst/>
            <a:gdLst>
              <a:gd name="connsiteX0" fmla="*/ 1080655 w 2161310"/>
              <a:gd name="connsiteY0" fmla="*/ 0 h 2149476"/>
              <a:gd name="connsiteX1" fmla="*/ 2161310 w 2161310"/>
              <a:gd name="connsiteY1" fmla="*/ 1074738 h 2149476"/>
              <a:gd name="connsiteX2" fmla="*/ 2161309 w 2161310"/>
              <a:gd name="connsiteY2" fmla="*/ 1074738 h 2149476"/>
              <a:gd name="connsiteX3" fmla="*/ 1080654 w 2161310"/>
              <a:gd name="connsiteY3" fmla="*/ 2149476 h 2149476"/>
              <a:gd name="connsiteX4" fmla="*/ 0 w 2161310"/>
              <a:gd name="connsiteY4" fmla="*/ 2149476 h 2149476"/>
              <a:gd name="connsiteX5" fmla="*/ 0 w 2161310"/>
              <a:gd name="connsiteY5" fmla="*/ 1074738 h 2149476"/>
              <a:gd name="connsiteX6" fmla="*/ 1080655 w 2161310"/>
              <a:gd name="connsiteY6" fmla="*/ 0 h 214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1310" h="2149476">
                <a:moveTo>
                  <a:pt x="1080655" y="0"/>
                </a:moveTo>
                <a:cubicBezTo>
                  <a:pt x="1677484" y="0"/>
                  <a:pt x="2161310" y="481177"/>
                  <a:pt x="2161310" y="1074738"/>
                </a:cubicBezTo>
                <a:lnTo>
                  <a:pt x="2161309" y="1074738"/>
                </a:lnTo>
                <a:cubicBezTo>
                  <a:pt x="2161309" y="1668299"/>
                  <a:pt x="1677483" y="2149476"/>
                  <a:pt x="1080654" y="2149476"/>
                </a:cubicBezTo>
                <a:lnTo>
                  <a:pt x="0" y="2149476"/>
                </a:lnTo>
                <a:lnTo>
                  <a:pt x="0" y="1074738"/>
                </a:lnTo>
                <a:cubicBezTo>
                  <a:pt x="0" y="481177"/>
                  <a:pt x="483826" y="0"/>
                  <a:pt x="10806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id-ID"/>
              <a:t>pic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 hasCustomPrompt="1"/>
          </p:nvPr>
        </p:nvSpPr>
        <p:spPr>
          <a:xfrm>
            <a:off x="3702731" y="1535647"/>
            <a:ext cx="2209366" cy="2149476"/>
          </a:xfrm>
          <a:custGeom>
            <a:avLst/>
            <a:gdLst>
              <a:gd name="connsiteX0" fmla="*/ 1104683 w 2209366"/>
              <a:gd name="connsiteY0" fmla="*/ 0 h 2149476"/>
              <a:gd name="connsiteX1" fmla="*/ 2209366 w 2209366"/>
              <a:gd name="connsiteY1" fmla="*/ 1074738 h 2149476"/>
              <a:gd name="connsiteX2" fmla="*/ 2209366 w 2209366"/>
              <a:gd name="connsiteY2" fmla="*/ 2149476 h 2149476"/>
              <a:gd name="connsiteX3" fmla="*/ 1104683 w 2209366"/>
              <a:gd name="connsiteY3" fmla="*/ 2149476 h 2149476"/>
              <a:gd name="connsiteX4" fmla="*/ 0 w 2209366"/>
              <a:gd name="connsiteY4" fmla="*/ 1074738 h 2149476"/>
              <a:gd name="connsiteX5" fmla="*/ 1104683 w 2209366"/>
              <a:gd name="connsiteY5" fmla="*/ 0 h 214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9366" h="2149476">
                <a:moveTo>
                  <a:pt x="1104683" y="0"/>
                </a:moveTo>
                <a:cubicBezTo>
                  <a:pt x="1714783" y="0"/>
                  <a:pt x="2209366" y="481177"/>
                  <a:pt x="2209366" y="1074738"/>
                </a:cubicBezTo>
                <a:lnTo>
                  <a:pt x="2209366" y="2149476"/>
                </a:lnTo>
                <a:lnTo>
                  <a:pt x="1104683" y="2149476"/>
                </a:lnTo>
                <a:cubicBezTo>
                  <a:pt x="494583" y="2149476"/>
                  <a:pt x="0" y="1668299"/>
                  <a:pt x="0" y="1074738"/>
                </a:cubicBezTo>
                <a:cubicBezTo>
                  <a:pt x="0" y="481177"/>
                  <a:pt x="494583" y="0"/>
                  <a:pt x="11046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id-ID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1316109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174364" y="0"/>
            <a:ext cx="8017636" cy="6872516"/>
          </a:xfrm>
          <a:custGeom>
            <a:avLst/>
            <a:gdLst>
              <a:gd name="connsiteX0" fmla="*/ 0 w 8636000"/>
              <a:gd name="connsiteY0" fmla="*/ 6858000 h 6858000"/>
              <a:gd name="connsiteX1" fmla="*/ 1714500 w 8636000"/>
              <a:gd name="connsiteY1" fmla="*/ 0 h 6858000"/>
              <a:gd name="connsiteX2" fmla="*/ 6921500 w 8636000"/>
              <a:gd name="connsiteY2" fmla="*/ 0 h 6858000"/>
              <a:gd name="connsiteX3" fmla="*/ 8636000 w 8636000"/>
              <a:gd name="connsiteY3" fmla="*/ 6858000 h 6858000"/>
              <a:gd name="connsiteX4" fmla="*/ 0 w 8636000"/>
              <a:gd name="connsiteY4" fmla="*/ 6858000 h 6858000"/>
              <a:gd name="connsiteX0" fmla="*/ 0 w 8636000"/>
              <a:gd name="connsiteY0" fmla="*/ 6858000 h 6858000"/>
              <a:gd name="connsiteX1" fmla="*/ 1714500 w 8636000"/>
              <a:gd name="connsiteY1" fmla="*/ 0 h 6858000"/>
              <a:gd name="connsiteX2" fmla="*/ 8634186 w 8636000"/>
              <a:gd name="connsiteY2" fmla="*/ 14514 h 6858000"/>
              <a:gd name="connsiteX3" fmla="*/ 8636000 w 8636000"/>
              <a:gd name="connsiteY3" fmla="*/ 6858000 h 6858000"/>
              <a:gd name="connsiteX4" fmla="*/ 0 w 8636000"/>
              <a:gd name="connsiteY4" fmla="*/ 6858000 h 6858000"/>
              <a:gd name="connsiteX0" fmla="*/ 0 w 8636000"/>
              <a:gd name="connsiteY0" fmla="*/ 6858000 h 6858000"/>
              <a:gd name="connsiteX1" fmla="*/ 4051300 w 8636000"/>
              <a:gd name="connsiteY1" fmla="*/ 0 h 6858000"/>
              <a:gd name="connsiteX2" fmla="*/ 8634186 w 8636000"/>
              <a:gd name="connsiteY2" fmla="*/ 14514 h 6858000"/>
              <a:gd name="connsiteX3" fmla="*/ 8636000 w 8636000"/>
              <a:gd name="connsiteY3" fmla="*/ 6858000 h 6858000"/>
              <a:gd name="connsiteX4" fmla="*/ 0 w 8636000"/>
              <a:gd name="connsiteY4" fmla="*/ 6858000 h 6858000"/>
              <a:gd name="connsiteX0" fmla="*/ 0 w 6821714"/>
              <a:gd name="connsiteY0" fmla="*/ 6858000 h 6858000"/>
              <a:gd name="connsiteX1" fmla="*/ 2237014 w 6821714"/>
              <a:gd name="connsiteY1" fmla="*/ 0 h 6858000"/>
              <a:gd name="connsiteX2" fmla="*/ 6819900 w 6821714"/>
              <a:gd name="connsiteY2" fmla="*/ 14514 h 6858000"/>
              <a:gd name="connsiteX3" fmla="*/ 6821714 w 6821714"/>
              <a:gd name="connsiteY3" fmla="*/ 6858000 h 6858000"/>
              <a:gd name="connsiteX4" fmla="*/ 0 w 6821714"/>
              <a:gd name="connsiteY4" fmla="*/ 6858000 h 6858000"/>
              <a:gd name="connsiteX0" fmla="*/ 0 w 6487885"/>
              <a:gd name="connsiteY0" fmla="*/ 6843486 h 6858000"/>
              <a:gd name="connsiteX1" fmla="*/ 1903185 w 6487885"/>
              <a:gd name="connsiteY1" fmla="*/ 0 h 6858000"/>
              <a:gd name="connsiteX2" fmla="*/ 6486071 w 6487885"/>
              <a:gd name="connsiteY2" fmla="*/ 14514 h 6858000"/>
              <a:gd name="connsiteX3" fmla="*/ 6487885 w 6487885"/>
              <a:gd name="connsiteY3" fmla="*/ 6858000 h 6858000"/>
              <a:gd name="connsiteX4" fmla="*/ 0 w 6487885"/>
              <a:gd name="connsiteY4" fmla="*/ 6843486 h 6858000"/>
              <a:gd name="connsiteX0" fmla="*/ 0 w 6487885"/>
              <a:gd name="connsiteY0" fmla="*/ 6828972 h 6843486"/>
              <a:gd name="connsiteX1" fmla="*/ 3688442 w 6487885"/>
              <a:gd name="connsiteY1" fmla="*/ 0 h 6843486"/>
              <a:gd name="connsiteX2" fmla="*/ 6486071 w 6487885"/>
              <a:gd name="connsiteY2" fmla="*/ 0 h 6843486"/>
              <a:gd name="connsiteX3" fmla="*/ 6487885 w 6487885"/>
              <a:gd name="connsiteY3" fmla="*/ 6843486 h 6843486"/>
              <a:gd name="connsiteX4" fmla="*/ 0 w 6487885"/>
              <a:gd name="connsiteY4" fmla="*/ 6828972 h 6843486"/>
              <a:gd name="connsiteX0" fmla="*/ 0 w 6487885"/>
              <a:gd name="connsiteY0" fmla="*/ 6843487 h 6858001"/>
              <a:gd name="connsiteX1" fmla="*/ 1815083 w 6487885"/>
              <a:gd name="connsiteY1" fmla="*/ 0 h 6858001"/>
              <a:gd name="connsiteX2" fmla="*/ 6486071 w 6487885"/>
              <a:gd name="connsiteY2" fmla="*/ 14515 h 6858001"/>
              <a:gd name="connsiteX3" fmla="*/ 6487885 w 6487885"/>
              <a:gd name="connsiteY3" fmla="*/ 6858001 h 6858001"/>
              <a:gd name="connsiteX4" fmla="*/ 0 w 6487885"/>
              <a:gd name="connsiteY4" fmla="*/ 6843487 h 6858001"/>
              <a:gd name="connsiteX0" fmla="*/ 0 w 7603636"/>
              <a:gd name="connsiteY0" fmla="*/ 6872516 h 6872516"/>
              <a:gd name="connsiteX1" fmla="*/ 2930834 w 7603636"/>
              <a:gd name="connsiteY1" fmla="*/ 0 h 6872516"/>
              <a:gd name="connsiteX2" fmla="*/ 7601822 w 7603636"/>
              <a:gd name="connsiteY2" fmla="*/ 14515 h 6872516"/>
              <a:gd name="connsiteX3" fmla="*/ 7603636 w 7603636"/>
              <a:gd name="connsiteY3" fmla="*/ 6858001 h 6872516"/>
              <a:gd name="connsiteX4" fmla="*/ 0 w 7603636"/>
              <a:gd name="connsiteY4" fmla="*/ 6872516 h 6872516"/>
              <a:gd name="connsiteX0" fmla="*/ 0 w 7609093"/>
              <a:gd name="connsiteY0" fmla="*/ 6872516 h 6872516"/>
              <a:gd name="connsiteX1" fmla="*/ 2930834 w 7609093"/>
              <a:gd name="connsiteY1" fmla="*/ 0 h 6872516"/>
              <a:gd name="connsiteX2" fmla="*/ 7609054 w 7609093"/>
              <a:gd name="connsiteY2" fmla="*/ 6895 h 6872516"/>
              <a:gd name="connsiteX3" fmla="*/ 7603636 w 7609093"/>
              <a:gd name="connsiteY3" fmla="*/ 6858001 h 6872516"/>
              <a:gd name="connsiteX4" fmla="*/ 0 w 7609093"/>
              <a:gd name="connsiteY4" fmla="*/ 6872516 h 687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9093" h="6872516">
                <a:moveTo>
                  <a:pt x="0" y="6872516"/>
                </a:moveTo>
                <a:lnTo>
                  <a:pt x="2930834" y="0"/>
                </a:lnTo>
                <a:lnTo>
                  <a:pt x="7609054" y="6895"/>
                </a:lnTo>
                <a:cubicBezTo>
                  <a:pt x="7609659" y="2288057"/>
                  <a:pt x="7603031" y="4576839"/>
                  <a:pt x="7603636" y="6858001"/>
                </a:cubicBezTo>
                <a:lnTo>
                  <a:pt x="0" y="6872516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80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/>
          <p:cNvSpPr/>
          <p:nvPr userDrawn="1"/>
        </p:nvSpPr>
        <p:spPr>
          <a:xfrm rot="10800000">
            <a:off x="9624109" y="920738"/>
            <a:ext cx="2325876" cy="2086377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818746" y="0"/>
            <a:ext cx="2757260" cy="336731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15718" y="1313544"/>
            <a:ext cx="3737655" cy="205377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4818746" y="3584349"/>
            <a:ext cx="4805363" cy="27003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6883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 userDrawn="1"/>
        </p:nvSpPr>
        <p:spPr>
          <a:xfrm rot="10800000">
            <a:off x="3709115" y="-1"/>
            <a:ext cx="2325876" cy="2086377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ight Triangle 5"/>
          <p:cNvSpPr/>
          <p:nvPr userDrawn="1"/>
        </p:nvSpPr>
        <p:spPr>
          <a:xfrm rot="5400000" flipH="1">
            <a:off x="419229" y="3787056"/>
            <a:ext cx="2651716" cy="3490175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26633" y="1742394"/>
            <a:ext cx="3170112" cy="464389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2610857" y="341425"/>
            <a:ext cx="2771775" cy="28019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441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9657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89" y="444863"/>
            <a:ext cx="3555297" cy="5998989"/>
          </a:xfrm>
          <a:prstGeom prst="rect">
            <a:avLst/>
          </a:prstGeom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AA18AB5-4440-4BF6-9A85-32EDBE22E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69493" y="835854"/>
            <a:ext cx="2438907" cy="5110091"/>
          </a:xfrm>
          <a:custGeom>
            <a:avLst/>
            <a:gdLst>
              <a:gd name="connsiteX0" fmla="*/ 472907 w 2812473"/>
              <a:gd name="connsiteY0" fmla="*/ 0 h 5892800"/>
              <a:gd name="connsiteX1" fmla="*/ 671079 w 2812473"/>
              <a:gd name="connsiteY1" fmla="*/ 0 h 5892800"/>
              <a:gd name="connsiteX2" fmla="*/ 839947 w 2812473"/>
              <a:gd name="connsiteY2" fmla="*/ 171935 h 5892800"/>
              <a:gd name="connsiteX3" fmla="*/ 1344069 w 2812473"/>
              <a:gd name="connsiteY3" fmla="*/ 172167 h 5892800"/>
              <a:gd name="connsiteX4" fmla="*/ 1344070 w 2812473"/>
              <a:gd name="connsiteY4" fmla="*/ 172249 h 5892800"/>
              <a:gd name="connsiteX5" fmla="*/ 1432862 w 2812473"/>
              <a:gd name="connsiteY5" fmla="*/ 172208 h 5892800"/>
              <a:gd name="connsiteX6" fmla="*/ 1521654 w 2812473"/>
              <a:gd name="connsiteY6" fmla="*/ 172249 h 5892800"/>
              <a:gd name="connsiteX7" fmla="*/ 1521655 w 2812473"/>
              <a:gd name="connsiteY7" fmla="*/ 172167 h 5892800"/>
              <a:gd name="connsiteX8" fmla="*/ 2025778 w 2812473"/>
              <a:gd name="connsiteY8" fmla="*/ 171935 h 5892800"/>
              <a:gd name="connsiteX9" fmla="*/ 2194646 w 2812473"/>
              <a:gd name="connsiteY9" fmla="*/ 0 h 5892800"/>
              <a:gd name="connsiteX10" fmla="*/ 2504188 w 2812473"/>
              <a:gd name="connsiteY10" fmla="*/ 0 h 5892800"/>
              <a:gd name="connsiteX11" fmla="*/ 2504188 w 2812473"/>
              <a:gd name="connsiteY11" fmla="*/ 87 h 5892800"/>
              <a:gd name="connsiteX12" fmla="*/ 2348118 w 2812473"/>
              <a:gd name="connsiteY12" fmla="*/ 87 h 5892800"/>
              <a:gd name="connsiteX13" fmla="*/ 2338022 w 2812473"/>
              <a:gd name="connsiteY13" fmla="*/ 87 h 5892800"/>
              <a:gd name="connsiteX14" fmla="*/ 2338022 w 2812473"/>
              <a:gd name="connsiteY14" fmla="*/ 1122 h 5892800"/>
              <a:gd name="connsiteX15" fmla="*/ 2348118 w 2812473"/>
              <a:gd name="connsiteY15" fmla="*/ 87 h 5892800"/>
              <a:gd name="connsiteX16" fmla="*/ 2804637 w 2812473"/>
              <a:gd name="connsiteY16" fmla="*/ 378468 h 5892800"/>
              <a:gd name="connsiteX17" fmla="*/ 2812473 w 2812473"/>
              <a:gd name="connsiteY17" fmla="*/ 457522 h 5892800"/>
              <a:gd name="connsiteX18" fmla="*/ 2812473 w 2812473"/>
              <a:gd name="connsiteY18" fmla="*/ 5416718 h 5892800"/>
              <a:gd name="connsiteX19" fmla="*/ 2811438 w 2812473"/>
              <a:gd name="connsiteY19" fmla="*/ 5416718 h 5892800"/>
              <a:gd name="connsiteX20" fmla="*/ 2812473 w 2812473"/>
              <a:gd name="connsiteY20" fmla="*/ 5426814 h 5892800"/>
              <a:gd name="connsiteX21" fmla="*/ 2434092 w 2812473"/>
              <a:gd name="connsiteY21" fmla="*/ 5883333 h 5892800"/>
              <a:gd name="connsiteX22" fmla="*/ 2339653 w 2812473"/>
              <a:gd name="connsiteY22" fmla="*/ 5892694 h 5892800"/>
              <a:gd name="connsiteX23" fmla="*/ 2339653 w 2812473"/>
              <a:gd name="connsiteY23" fmla="*/ 5892800 h 5892800"/>
              <a:gd name="connsiteX24" fmla="*/ 476082 w 2812473"/>
              <a:gd name="connsiteY24" fmla="*/ 5892800 h 5892800"/>
              <a:gd name="connsiteX25" fmla="*/ 476082 w 2812473"/>
              <a:gd name="connsiteY25" fmla="*/ 5892313 h 5892800"/>
              <a:gd name="connsiteX26" fmla="*/ 471332 w 2812473"/>
              <a:gd name="connsiteY26" fmla="*/ 5892800 h 5892800"/>
              <a:gd name="connsiteX27" fmla="*/ 462932 w 2812473"/>
              <a:gd name="connsiteY27" fmla="*/ 5892800 h 5892800"/>
              <a:gd name="connsiteX28" fmla="*/ 305765 w 2812473"/>
              <a:gd name="connsiteY28" fmla="*/ 5864593 h 5892800"/>
              <a:gd name="connsiteX29" fmla="*/ 9467 w 2812473"/>
              <a:gd name="connsiteY29" fmla="*/ 5514967 h 5892800"/>
              <a:gd name="connsiteX30" fmla="*/ 106 w 2812473"/>
              <a:gd name="connsiteY30" fmla="*/ 5420528 h 5892800"/>
              <a:gd name="connsiteX31" fmla="*/ 0 w 2812473"/>
              <a:gd name="connsiteY31" fmla="*/ 5420528 h 5892800"/>
              <a:gd name="connsiteX32" fmla="*/ 0 w 2812473"/>
              <a:gd name="connsiteY32" fmla="*/ 412974 h 5892800"/>
              <a:gd name="connsiteX33" fmla="*/ 2672 w 2812473"/>
              <a:gd name="connsiteY33" fmla="*/ 383499 h 5892800"/>
              <a:gd name="connsiteX34" fmla="*/ 377491 w 2812473"/>
              <a:gd name="connsiteY34" fmla="*/ 9467 h 5892800"/>
              <a:gd name="connsiteX35" fmla="*/ 472907 w 2812473"/>
              <a:gd name="connsiteY35" fmla="*/ 106 h 589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812473" h="5892800">
                <a:moveTo>
                  <a:pt x="472907" y="0"/>
                </a:moveTo>
                <a:lnTo>
                  <a:pt x="671079" y="0"/>
                </a:lnTo>
                <a:cubicBezTo>
                  <a:pt x="738177" y="22751"/>
                  <a:pt x="736182" y="166173"/>
                  <a:pt x="839947" y="171935"/>
                </a:cubicBezTo>
                <a:lnTo>
                  <a:pt x="1344069" y="172167"/>
                </a:lnTo>
                <a:lnTo>
                  <a:pt x="1344070" y="172249"/>
                </a:lnTo>
                <a:lnTo>
                  <a:pt x="1432862" y="172208"/>
                </a:lnTo>
                <a:lnTo>
                  <a:pt x="1521654" y="172249"/>
                </a:lnTo>
                <a:lnTo>
                  <a:pt x="1521655" y="172167"/>
                </a:lnTo>
                <a:lnTo>
                  <a:pt x="2025778" y="171935"/>
                </a:lnTo>
                <a:cubicBezTo>
                  <a:pt x="2129543" y="166173"/>
                  <a:pt x="2127548" y="22751"/>
                  <a:pt x="2194646" y="0"/>
                </a:cubicBezTo>
                <a:lnTo>
                  <a:pt x="2504188" y="0"/>
                </a:lnTo>
                <a:lnTo>
                  <a:pt x="2504188" y="87"/>
                </a:lnTo>
                <a:lnTo>
                  <a:pt x="2348118" y="87"/>
                </a:lnTo>
                <a:lnTo>
                  <a:pt x="2338022" y="87"/>
                </a:lnTo>
                <a:lnTo>
                  <a:pt x="2338022" y="1122"/>
                </a:lnTo>
                <a:lnTo>
                  <a:pt x="2348118" y="87"/>
                </a:lnTo>
                <a:cubicBezTo>
                  <a:pt x="2573305" y="87"/>
                  <a:pt x="2761186" y="162526"/>
                  <a:pt x="2804637" y="378468"/>
                </a:cubicBezTo>
                <a:lnTo>
                  <a:pt x="2812473" y="457522"/>
                </a:lnTo>
                <a:lnTo>
                  <a:pt x="2812473" y="5416718"/>
                </a:lnTo>
                <a:lnTo>
                  <a:pt x="2811438" y="5416718"/>
                </a:lnTo>
                <a:lnTo>
                  <a:pt x="2812473" y="5426814"/>
                </a:lnTo>
                <a:cubicBezTo>
                  <a:pt x="2812473" y="5652001"/>
                  <a:pt x="2650034" y="5839882"/>
                  <a:pt x="2434092" y="5883333"/>
                </a:cubicBezTo>
                <a:lnTo>
                  <a:pt x="2339653" y="5892694"/>
                </a:lnTo>
                <a:lnTo>
                  <a:pt x="2339653" y="5892800"/>
                </a:lnTo>
                <a:lnTo>
                  <a:pt x="476082" y="5892800"/>
                </a:lnTo>
                <a:lnTo>
                  <a:pt x="476082" y="5892313"/>
                </a:lnTo>
                <a:lnTo>
                  <a:pt x="471332" y="5892800"/>
                </a:lnTo>
                <a:lnTo>
                  <a:pt x="462932" y="5892800"/>
                </a:lnTo>
                <a:lnTo>
                  <a:pt x="305765" y="5864593"/>
                </a:lnTo>
                <a:cubicBezTo>
                  <a:pt x="155886" y="5808785"/>
                  <a:pt x="42055" y="5676924"/>
                  <a:pt x="9467" y="5514967"/>
                </a:cubicBezTo>
                <a:lnTo>
                  <a:pt x="106" y="5420528"/>
                </a:lnTo>
                <a:lnTo>
                  <a:pt x="0" y="5420528"/>
                </a:lnTo>
                <a:lnTo>
                  <a:pt x="0" y="412974"/>
                </a:lnTo>
                <a:lnTo>
                  <a:pt x="2672" y="383499"/>
                </a:lnTo>
                <a:cubicBezTo>
                  <a:pt x="37069" y="196086"/>
                  <a:pt x="186586" y="47487"/>
                  <a:pt x="377491" y="9467"/>
                </a:cubicBezTo>
                <a:lnTo>
                  <a:pt x="472907" y="106"/>
                </a:lnTo>
                <a:close/>
              </a:path>
            </a:pathLst>
          </a:cu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1615976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503747" y="0"/>
            <a:ext cx="3688254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3" name="Group 2"/>
          <p:cNvGrpSpPr>
            <a:grpSpLocks/>
          </p:cNvGrpSpPr>
          <p:nvPr userDrawn="1"/>
        </p:nvGrpSpPr>
        <p:grpSpPr bwMode="auto">
          <a:xfrm>
            <a:off x="5309327" y="1621179"/>
            <a:ext cx="6436519" cy="3686295"/>
            <a:chOff x="2007319" y="1438225"/>
            <a:chExt cx="8493749" cy="4865200"/>
          </a:xfrm>
        </p:grpSpPr>
        <p:sp>
          <p:nvSpPr>
            <p:cNvPr id="4" name="Freeform 3"/>
            <p:cNvSpPr>
              <a:spLocks/>
            </p:cNvSpPr>
            <p:nvPr/>
          </p:nvSpPr>
          <p:spPr bwMode="auto">
            <a:xfrm>
              <a:off x="2007319" y="6114624"/>
              <a:ext cx="4278332" cy="188801"/>
            </a:xfrm>
            <a:custGeom>
              <a:avLst/>
              <a:gdLst>
                <a:gd name="T0" fmla="*/ 0 w 885"/>
                <a:gd name="T1" fmla="*/ 77457 h 39"/>
                <a:gd name="T2" fmla="*/ 377073 w 885"/>
                <a:gd name="T3" fmla="*/ 188801 h 39"/>
                <a:gd name="T4" fmla="*/ 4278332 w 885"/>
                <a:gd name="T5" fmla="*/ 188801 h 39"/>
                <a:gd name="T6" fmla="*/ 4278332 w 885"/>
                <a:gd name="T7" fmla="*/ 0 h 39"/>
                <a:gd name="T8" fmla="*/ 0 w 885"/>
                <a:gd name="T9" fmla="*/ 0 h 39"/>
                <a:gd name="T10" fmla="*/ 0 w 885"/>
                <a:gd name="T11" fmla="*/ 77457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6222734" y="6114624"/>
              <a:ext cx="4278332" cy="188801"/>
            </a:xfrm>
            <a:custGeom>
              <a:avLst/>
              <a:gdLst>
                <a:gd name="T0" fmla="*/ 4278332 w 884"/>
                <a:gd name="T1" fmla="*/ 77457 h 39"/>
                <a:gd name="T2" fmla="*/ 3900832 w 884"/>
                <a:gd name="T3" fmla="*/ 188801 h 39"/>
                <a:gd name="T4" fmla="*/ 0 w 884"/>
                <a:gd name="T5" fmla="*/ 188801 h 39"/>
                <a:gd name="T6" fmla="*/ 0 w 884"/>
                <a:gd name="T7" fmla="*/ 0 h 39"/>
                <a:gd name="T8" fmla="*/ 4278332 w 884"/>
                <a:gd name="T9" fmla="*/ 0 h 39"/>
                <a:gd name="T10" fmla="*/ 4278332 w 884"/>
                <a:gd name="T11" fmla="*/ 77457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2869343" y="1438225"/>
              <a:ext cx="6838413" cy="4666843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007319" y="6037908"/>
              <a:ext cx="8493749" cy="1546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641962" y="6037170"/>
              <a:ext cx="1219614" cy="87138"/>
            </a:xfrm>
            <a:custGeom>
              <a:avLst/>
              <a:gdLst>
                <a:gd name="T0" fmla="*/ 0 w 252"/>
                <a:gd name="T1" fmla="*/ 0 h 18"/>
                <a:gd name="T2" fmla="*/ 106474 w 252"/>
                <a:gd name="T3" fmla="*/ 87138 h 18"/>
                <a:gd name="T4" fmla="*/ 1113140 w 252"/>
                <a:gd name="T5" fmla="*/ 87138 h 18"/>
                <a:gd name="T6" fmla="*/ 1219614 w 252"/>
                <a:gd name="T7" fmla="*/ 0 h 18"/>
                <a:gd name="T8" fmla="*/ 0 w 252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251851" y="1545994"/>
              <a:ext cx="79644" cy="796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A9D1E4F-A32F-47F5-B3B0-9CC52DF97C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0921" y="1936583"/>
            <a:ext cx="4552950" cy="2929307"/>
          </a:xfrm>
          <a:custGeom>
            <a:avLst/>
            <a:gdLst>
              <a:gd name="connsiteX0" fmla="*/ 0 w 4552950"/>
              <a:gd name="connsiteY0" fmla="*/ 0 h 2929307"/>
              <a:gd name="connsiteX1" fmla="*/ 4552950 w 4552950"/>
              <a:gd name="connsiteY1" fmla="*/ 0 h 2929307"/>
              <a:gd name="connsiteX2" fmla="*/ 4552950 w 4552950"/>
              <a:gd name="connsiteY2" fmla="*/ 2929307 h 2929307"/>
              <a:gd name="connsiteX3" fmla="*/ 0 w 4552950"/>
              <a:gd name="connsiteY3" fmla="*/ 2929307 h 2929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2950" h="2929307">
                <a:moveTo>
                  <a:pt x="0" y="0"/>
                </a:moveTo>
                <a:lnTo>
                  <a:pt x="4552950" y="0"/>
                </a:lnTo>
                <a:lnTo>
                  <a:pt x="4552950" y="2929307"/>
                </a:lnTo>
                <a:lnTo>
                  <a:pt x="0" y="2929307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3501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115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330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" name="pasted-image-filter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6707" y="1422023"/>
            <a:ext cx="2410400" cy="4348867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935077" y="2598948"/>
            <a:ext cx="1596011" cy="1995015"/>
          </a:xfrm>
          <a:custGeom>
            <a:avLst/>
            <a:gdLst>
              <a:gd name="connsiteX0" fmla="*/ 0 w 1215573"/>
              <a:gd name="connsiteY0" fmla="*/ 0 h 1519467"/>
              <a:gd name="connsiteX1" fmla="*/ 1215573 w 1215573"/>
              <a:gd name="connsiteY1" fmla="*/ 0 h 1519467"/>
              <a:gd name="connsiteX2" fmla="*/ 1215573 w 1215573"/>
              <a:gd name="connsiteY2" fmla="*/ 1519467 h 1519467"/>
              <a:gd name="connsiteX3" fmla="*/ 0 w 1215573"/>
              <a:gd name="connsiteY3" fmla="*/ 1519467 h 151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573" h="1519467">
                <a:moveTo>
                  <a:pt x="0" y="0"/>
                </a:moveTo>
                <a:lnTo>
                  <a:pt x="1215573" y="0"/>
                </a:lnTo>
                <a:lnTo>
                  <a:pt x="1215573" y="1519467"/>
                </a:lnTo>
                <a:lnTo>
                  <a:pt x="0" y="1519467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7831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57566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3205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3123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177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1414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6001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9201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8339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1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080130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4142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3598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88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117464" y="0"/>
            <a:ext cx="607453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2224914" y="0"/>
            <a:ext cx="7785100" cy="4343400"/>
          </a:xfrm>
          <a:custGeom>
            <a:avLst/>
            <a:gdLst>
              <a:gd name="connsiteX0" fmla="*/ 0 w 7785100"/>
              <a:gd name="connsiteY0" fmla="*/ 0 h 2857500"/>
              <a:gd name="connsiteX1" fmla="*/ 7785100 w 7785100"/>
              <a:gd name="connsiteY1" fmla="*/ 0 h 2857500"/>
              <a:gd name="connsiteX2" fmla="*/ 3892550 w 7785100"/>
              <a:gd name="connsiteY2" fmla="*/ 285750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85100" h="2857500">
                <a:moveTo>
                  <a:pt x="0" y="0"/>
                </a:moveTo>
                <a:lnTo>
                  <a:pt x="7785100" y="0"/>
                </a:lnTo>
                <a:lnTo>
                  <a:pt x="3892550" y="2857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12700" y="-14514"/>
            <a:ext cx="8140700" cy="6901543"/>
          </a:xfrm>
          <a:custGeom>
            <a:avLst/>
            <a:gdLst>
              <a:gd name="connsiteX0" fmla="*/ 4200767 w 8140700"/>
              <a:gd name="connsiteY0" fmla="*/ 0 h 6901543"/>
              <a:gd name="connsiteX1" fmla="*/ 8140700 w 8140700"/>
              <a:gd name="connsiteY1" fmla="*/ 6901543 h 6901543"/>
              <a:gd name="connsiteX2" fmla="*/ 13728 w 8140700"/>
              <a:gd name="connsiteY2" fmla="*/ 6872514 h 6901543"/>
              <a:gd name="connsiteX3" fmla="*/ 0 w 8140700"/>
              <a:gd name="connsiteY3" fmla="*/ 14514 h 690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40700" h="6901543">
                <a:moveTo>
                  <a:pt x="4200767" y="0"/>
                </a:moveTo>
                <a:lnTo>
                  <a:pt x="8140700" y="6901543"/>
                </a:lnTo>
                <a:lnTo>
                  <a:pt x="13728" y="6872514"/>
                </a:lnTo>
                <a:cubicBezTo>
                  <a:pt x="9152" y="4586514"/>
                  <a:pt x="4576" y="2300514"/>
                  <a:pt x="0" y="1451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6219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646737" y="0"/>
            <a:ext cx="6545263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6609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838700" y="0"/>
            <a:ext cx="7358744" cy="6858000"/>
          </a:xfrm>
          <a:custGeom>
            <a:avLst/>
            <a:gdLst>
              <a:gd name="connsiteX0" fmla="*/ 4915152 w 7358744"/>
              <a:gd name="connsiteY0" fmla="*/ 0 h 6858000"/>
              <a:gd name="connsiteX1" fmla="*/ 7358744 w 7358744"/>
              <a:gd name="connsiteY1" fmla="*/ 1810 h 6858000"/>
              <a:gd name="connsiteX2" fmla="*/ 7352683 w 7358744"/>
              <a:gd name="connsiteY2" fmla="*/ 6858000 h 6858000"/>
              <a:gd name="connsiteX3" fmla="*/ 0 w 7358744"/>
              <a:gd name="connsiteY3" fmla="*/ 68435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58744" h="6858000">
                <a:moveTo>
                  <a:pt x="4915152" y="0"/>
                </a:moveTo>
                <a:lnTo>
                  <a:pt x="7358744" y="1810"/>
                </a:lnTo>
                <a:cubicBezTo>
                  <a:pt x="7356723" y="2287207"/>
                  <a:pt x="7354704" y="4572604"/>
                  <a:pt x="7352683" y="6858000"/>
                </a:cubicBezTo>
                <a:lnTo>
                  <a:pt x="0" y="68435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713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394093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999670" y="1090389"/>
            <a:ext cx="5834744" cy="4702628"/>
          </a:xfrm>
          <a:custGeom>
            <a:avLst/>
            <a:gdLst>
              <a:gd name="connsiteX0" fmla="*/ 2917372 w 5834744"/>
              <a:gd name="connsiteY0" fmla="*/ 0 h 4702628"/>
              <a:gd name="connsiteX1" fmla="*/ 5834744 w 5834744"/>
              <a:gd name="connsiteY1" fmla="*/ 4702628 h 4702628"/>
              <a:gd name="connsiteX2" fmla="*/ 0 w 5834744"/>
              <a:gd name="connsiteY2" fmla="*/ 4702628 h 470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34744" h="4702628">
                <a:moveTo>
                  <a:pt x="2917372" y="0"/>
                </a:moveTo>
                <a:lnTo>
                  <a:pt x="5834744" y="4702628"/>
                </a:lnTo>
                <a:lnTo>
                  <a:pt x="0" y="47026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996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038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7" r:id="rId5"/>
    <p:sldLayoutId id="2147483668" r:id="rId6"/>
    <p:sldLayoutId id="2147483670" r:id="rId7"/>
    <p:sldLayoutId id="2147483669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14/02/2021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378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en-us/office/improve-accessibility-with-the-accessibility-checker-a16f6de0-2f39-4a2b-8bd8-5ad801426c7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lli_kilpi?utm_source=unsplash&amp;utm_medium=referral&amp;utm_content=creditCopyText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unsplash.com/s/photos/only?utm_source=unsplash&amp;utm_medium=referral&amp;utm_content=creditCopyTe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hirteeeeeeen?utm_source=unsplash&amp;utm_medium=referral&amp;utm_content=creditCopyText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unsplash.com/s/photos/hand?utm_source=unsplash&amp;utm_medium=referral&amp;utm_content=creditCopyText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batools.io/" TargetMode="Externa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8.jpeg"/><Relationship Id="rId7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e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etelevan?utm_source=unsplash&amp;utm_medium=referral&amp;utm_content=creditCopyText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unsplash.com/s/photos/problems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etelevan?utm_source=unsplash&amp;utm_medium=referral&amp;utm_content=creditCopyText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unsplash.com/s/photos/problems?utm_source=unsplash&amp;utm_medium=referral&amp;utm_content=creditCopyTex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96B91FD-8A59-41E4-8E33-8242C3D4AF94}"/>
              </a:ext>
            </a:extLst>
          </p:cNvPr>
          <p:cNvSpPr txBox="1"/>
          <p:nvPr/>
        </p:nvSpPr>
        <p:spPr>
          <a:xfrm>
            <a:off x="10243" y="139573"/>
            <a:ext cx="12181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1" u="none" strike="noStrike" kern="1200" cap="none" spc="-150" normalizeH="0" baseline="0" noProof="0" dirty="0">
                <a:ln>
                  <a:noFill/>
                </a:ln>
                <a:solidFill>
                  <a:srgbClr val="E61873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Speaker </a:t>
            </a:r>
            <a:r>
              <a:rPr kumimoji="0" lang="en-GB" sz="4000" b="1" i="1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Info</a:t>
            </a:r>
            <a:endParaRPr kumimoji="0" lang="en-US" sz="4000" b="1" i="1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3" name="Right Triangle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Picture 24" descr="Corner Scottish Summit Logo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30EE06-E5F6-4BE7-8AF7-9D832617BEF4}"/>
              </a:ext>
            </a:extLst>
          </p:cNvPr>
          <p:cNvSpPr txBox="1"/>
          <p:nvPr/>
        </p:nvSpPr>
        <p:spPr>
          <a:xfrm>
            <a:off x="10244" y="1639455"/>
            <a:ext cx="121715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Please use the intro slide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Call out and thank the sponsors on slide 2 by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Use of the 2 speaker profile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Encourage the use of the #Hashtag #ScottishSummit2021 on all social 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Use the thank you slide and make sure to tell everyone that your session will be uploaded to YouTube after 14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Try and use as a many of the slide templates as you can as these have been made for accessibility and can be helpful to people who may require additional assistance.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Use the Accessibility checker on your slide deck </a:t>
            </a:r>
            <a:r>
              <a:rPr lang="en-GB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Improve accessibility with the Accessibility Checker - Office Support (microsoft.com)</a:t>
            </a:r>
            <a:endParaRPr lang="en-GB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Upload your slide deck to the app after your session </a:t>
            </a:r>
            <a:r>
              <a:rPr lang="en-GB">
                <a:solidFill>
                  <a:schemeClr val="bg1"/>
                </a:solidFill>
              </a:rPr>
              <a:t>is complete.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43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FA43-0DE1-4B0F-8411-3F50D666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Creating Azure SQL Database Users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AB6AFA8-0995-4EF6-B879-5552EA8D9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833" y="1825625"/>
            <a:ext cx="4570333" cy="4351338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32C7D7E-7C68-4697-8C38-A82024EEE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591" y="4402572"/>
            <a:ext cx="1809750" cy="103822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0542A2A-95DE-45F8-A994-64B1F045F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02572"/>
            <a:ext cx="2093826" cy="867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7D1CFD-95DC-4B1A-857A-054BBE6AF3FF}"/>
              </a:ext>
            </a:extLst>
          </p:cNvPr>
          <p:cNvSpPr txBox="1"/>
          <p:nvPr/>
        </p:nvSpPr>
        <p:spPr>
          <a:xfrm>
            <a:off x="1712976" y="6311900"/>
            <a:ext cx="908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https://docs.microsoft.com/en-us/azure/azure-sql/database/authentication-aad-overview</a:t>
            </a:r>
          </a:p>
        </p:txBody>
      </p:sp>
    </p:spTree>
    <p:extLst>
      <p:ext uri="{BB962C8B-B14F-4D97-AF65-F5344CB8AC3E}">
        <p14:creationId xmlns:p14="http://schemas.microsoft.com/office/powerpoint/2010/main" val="37416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ed leaf on a stem&#10;">
            <a:extLst>
              <a:ext uri="{FF2B5EF4-FFF2-40B4-BE49-F238E27FC236}">
                <a16:creationId xmlns:a16="http://schemas.microsoft.com/office/drawing/2014/main" id="{D4D309F3-CB5E-4E39-8EEC-48AE5918DF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D23C1B2-836A-4809-9E33-779AD35A0D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42560" y="4602024"/>
            <a:ext cx="3718560" cy="175432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One Option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FA093-929B-4773-9D90-6B386DFBFCCD}"/>
              </a:ext>
            </a:extLst>
          </p:cNvPr>
          <p:cNvSpPr txBox="1"/>
          <p:nvPr/>
        </p:nvSpPr>
        <p:spPr>
          <a:xfrm>
            <a:off x="9095232" y="6488668"/>
            <a:ext cx="3627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Photo by </a:t>
            </a: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Olli Kilpi</a:t>
            </a: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 </a:t>
            </a: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914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7DB4F-2DF0-4803-B4E1-5605FDC3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Creating an AAD Contained Database User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9E846-E239-4378-AB9A-3E04D2BD7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have an automated Infrastructure as Code deployment</a:t>
            </a:r>
          </a:p>
          <a:p>
            <a:r>
              <a:rPr lang="en-GB" dirty="0"/>
              <a:t>We want an automated Permissions as Code pipeline</a:t>
            </a:r>
          </a:p>
          <a:p>
            <a:r>
              <a:rPr lang="en-GB" dirty="0"/>
              <a:t>We don’t want manual intervention</a:t>
            </a:r>
          </a:p>
        </p:txBody>
      </p:sp>
      <p:pic>
        <p:nvPicPr>
          <p:cNvPr id="7" name="Picture 6" descr="A person holding a flower&#10;&#10;">
            <a:extLst>
              <a:ext uri="{FF2B5EF4-FFF2-40B4-BE49-F238E27FC236}">
                <a16:creationId xmlns:a16="http://schemas.microsoft.com/office/drawing/2014/main" id="{5D031991-C294-4FFE-9F52-FD77812485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0613" y="3362495"/>
            <a:ext cx="3690774" cy="2948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42FBC6-6052-4A1C-BE97-038493AE80FA}"/>
              </a:ext>
            </a:extLst>
          </p:cNvPr>
          <p:cNvSpPr txBox="1"/>
          <p:nvPr/>
        </p:nvSpPr>
        <p:spPr>
          <a:xfrm>
            <a:off x="8821616" y="6444734"/>
            <a:ext cx="3264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Photo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Thirteen .J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118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BB6BA-8627-4BA6-9F35-B186F6C3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Creating an AAD Contained Database User</a:t>
            </a:r>
            <a:endParaRPr lang="en-US" dirty="0"/>
          </a:p>
        </p:txBody>
      </p:sp>
      <p:pic>
        <p:nvPicPr>
          <p:cNvPr id="4" name="Picture 4" descr="A picture containing text&#10;">
            <a:extLst>
              <a:ext uri="{FF2B5EF4-FFF2-40B4-BE49-F238E27FC236}">
                <a16:creationId xmlns:a16="http://schemas.microsoft.com/office/drawing/2014/main" id="{37F6CDF2-D537-4860-A1DD-7BA3A0717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737" y="2563019"/>
            <a:ext cx="9534525" cy="28765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697BC3-6C98-4C0E-8437-EBF629582530}"/>
              </a:ext>
            </a:extLst>
          </p:cNvPr>
          <p:cNvSpPr txBox="1"/>
          <p:nvPr/>
        </p:nvSpPr>
        <p:spPr>
          <a:xfrm rot="20100000">
            <a:off x="-432833" y="2706129"/>
            <a:ext cx="12544813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Only connections established with Active Directory accounts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can create other Active Directory users 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96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oard containing post it notes&#10;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Photo by </a:t>
            </a: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  <a:hlinkClick r:id="rId3"/>
              </a:rPr>
              <a:t>Kelly Sikkema</a:t>
            </a: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 on </a:t>
            </a: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  <a:hlinkClick r:id="rId4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veat" panose="00000500000000000000" pitchFamily="2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Active Directory Admin</a:t>
            </a:r>
          </a:p>
        </p:txBody>
      </p:sp>
    </p:spTree>
    <p:extLst>
      <p:ext uri="{BB962C8B-B14F-4D97-AF65-F5344CB8AC3E}">
        <p14:creationId xmlns:p14="http://schemas.microsoft.com/office/powerpoint/2010/main" val="3400888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DDA899-0636-41FF-AD7A-22DBF9C744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21905" y="6120763"/>
            <a:ext cx="4548188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lt"/>
                <a:cs typeface="+mn-lt"/>
              </a:rPr>
              <a:t>Use dbatools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lt"/>
                <a:cs typeface="+mn-lt"/>
                <a:hlinkClick r:id="rId2"/>
              </a:rPr>
              <a:t>https://dbatools.io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lt"/>
                <a:cs typeface="+mn-lt"/>
              </a:rPr>
              <a:t> 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F4028-9F5E-4303-919A-C472D5FD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150" y="275571"/>
            <a:ext cx="9791700" cy="852648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marL="0" indent="0">
              <a:buNone/>
            </a:pPr>
            <a:r>
              <a:rPr lang="en-US" sz="17600" dirty="0">
                <a:ea typeface="+mn-lt"/>
                <a:cs typeface="+mn-lt"/>
              </a:rPr>
              <a:t>Need to login as the SPN to run the T-SQL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 </a:t>
            </a: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</p:txBody>
      </p:sp>
      <p:pic>
        <p:nvPicPr>
          <p:cNvPr id="4" name="Picture 3" descr="dbatools code">
            <a:extLst>
              <a:ext uri="{FF2B5EF4-FFF2-40B4-BE49-F238E27FC236}">
                <a16:creationId xmlns:a16="http://schemas.microsoft.com/office/drawing/2014/main" id="{23AC893B-3F73-4037-9A9E-E16C5565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526" y="950692"/>
            <a:ext cx="6472947" cy="495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62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FDE09-C7B5-4E56-B8C2-BF04BB7B8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</a:t>
            </a:r>
          </a:p>
        </p:txBody>
      </p:sp>
      <p:pic>
        <p:nvPicPr>
          <p:cNvPr id="5" name="Picture 4" descr="T-SQL to add user">
            <a:extLst>
              <a:ext uri="{FF2B5EF4-FFF2-40B4-BE49-F238E27FC236}">
                <a16:creationId xmlns:a16="http://schemas.microsoft.com/office/drawing/2014/main" id="{F6BCFBFC-D12D-4046-964C-C458BF8BE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8227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50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Photo by </a:t>
            </a: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  <a:hlinkClick r:id="rId3"/>
              </a:rPr>
              <a:t>Kelly Sikkema</a:t>
            </a: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 on </a:t>
            </a: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  <a:hlinkClick r:id="rId4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veat" panose="00000500000000000000" pitchFamily="2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14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8C171ADC-ED38-48B6-9DB8-F5F40421B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-62197"/>
            <a:ext cx="1051560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Need the SQL Server to have an Identity</a:t>
            </a:r>
            <a:endParaRPr lang="en-US" dirty="0"/>
          </a:p>
        </p:txBody>
      </p:sp>
      <p:pic>
        <p:nvPicPr>
          <p:cNvPr id="10" name="Picture 9" descr="PowerShell code to create Azure SQLDB">
            <a:extLst>
              <a:ext uri="{FF2B5EF4-FFF2-40B4-BE49-F238E27FC236}">
                <a16:creationId xmlns:a16="http://schemas.microsoft.com/office/drawing/2014/main" id="{51CCAC21-0DC9-4DCC-8ECB-DCB1900A3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067768"/>
            <a:ext cx="6287377" cy="51442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C22395-8F00-46E1-B7DC-8BDEBAFC71E9}"/>
              </a:ext>
            </a:extLst>
          </p:cNvPr>
          <p:cNvSpPr txBox="1"/>
          <p:nvPr/>
        </p:nvSpPr>
        <p:spPr>
          <a:xfrm>
            <a:off x="1272540" y="6399361"/>
            <a:ext cx="9646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https://docs.microsoft.com/en-us/powershell/module/az.sql/new-azsqlserver?view=azps-5.4.0</a:t>
            </a:r>
          </a:p>
        </p:txBody>
      </p:sp>
    </p:spTree>
    <p:extLst>
      <p:ext uri="{BB962C8B-B14F-4D97-AF65-F5344CB8AC3E}">
        <p14:creationId xmlns:p14="http://schemas.microsoft.com/office/powerpoint/2010/main" val="494076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CC2D-47AB-4E19-96A8-82FEBA16C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296" y="-77437"/>
            <a:ext cx="9285583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Need the SQL Server to have an Identity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3A57A2-A3A3-497F-B105-4C6494142A24}"/>
              </a:ext>
            </a:extLst>
          </p:cNvPr>
          <p:cNvSpPr txBox="1"/>
          <p:nvPr/>
        </p:nvSpPr>
        <p:spPr>
          <a:xfrm>
            <a:off x="1491396" y="6289857"/>
            <a:ext cx="9209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https://registry.terraform.io/providers/hashicorp/azurerm/latest/docs/resources/sql_server</a:t>
            </a:r>
          </a:p>
        </p:txBody>
      </p:sp>
      <p:pic>
        <p:nvPicPr>
          <p:cNvPr id="5" name="Picture 4" descr="Text&#10;&#10;">
            <a:extLst>
              <a:ext uri="{FF2B5EF4-FFF2-40B4-BE49-F238E27FC236}">
                <a16:creationId xmlns:a16="http://schemas.microsoft.com/office/drawing/2014/main" id="{EF511CBC-4151-4145-9CF2-6146AA89A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46" y="1379298"/>
            <a:ext cx="8328308" cy="434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9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Background with pink and blue gradient from previous event ">
            <a:extLst>
              <a:ext uri="{FF2B5EF4-FFF2-40B4-BE49-F238E27FC236}">
                <a16:creationId xmlns:a16="http://schemas.microsoft.com/office/drawing/2014/main" id="{70EECA8A-06F2-4DD9-9CC2-DC340E177E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9" b="7869"/>
          <a:stretch/>
        </p:blipFill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</p:pic>
      <p:sp>
        <p:nvSpPr>
          <p:cNvPr id="7" name="TextBox 6" descr="#ScottishSummit2021&#10;"/>
          <p:cNvSpPr txBox="1"/>
          <p:nvPr/>
        </p:nvSpPr>
        <p:spPr>
          <a:xfrm rot="16200000">
            <a:off x="8409056" y="3085753"/>
            <a:ext cx="6858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i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#ScottishSummit2021</a:t>
            </a:r>
            <a:endParaRPr lang="id-ID" sz="4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9" name="Picture 8" descr="Scottish Summit Logo, Pink, Blue and White with 3 community members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63" y="1348563"/>
            <a:ext cx="4160874" cy="41608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D3B92D-C770-46E4-BAB8-949B6A1F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7020" y="4564082"/>
            <a:ext cx="4336643" cy="7064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8783C2-46A1-47EB-9DD4-E9A8FA37D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7019" y="5443881"/>
            <a:ext cx="10399249" cy="954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290066-0F58-4C7F-B00A-1E90DE56FC09}"/>
              </a:ext>
            </a:extLst>
          </p:cNvPr>
          <p:cNvSpPr txBox="1"/>
          <p:nvPr/>
        </p:nvSpPr>
        <p:spPr>
          <a:xfrm>
            <a:off x="218054" y="4562609"/>
            <a:ext cx="3826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spc="6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Rob Sewell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DFB47-BA4D-477F-A3E8-9A0972F3E796}"/>
              </a:ext>
            </a:extLst>
          </p:cNvPr>
          <p:cNvSpPr txBox="1"/>
          <p:nvPr/>
        </p:nvSpPr>
        <p:spPr>
          <a:xfrm>
            <a:off x="218054" y="5477999"/>
            <a:ext cx="1017002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2800" dirty="0">
                <a:solidFill>
                  <a:schemeClr val="bg1"/>
                </a:solidFill>
              </a:rPr>
              <a:t>Controlling Permissions to Azure SQL Database and Azure SQL Managed Instance using Excel and Azure DevOps</a:t>
            </a:r>
            <a:endParaRPr lang="en-US" sz="4400" spc="600" dirty="0">
              <a:solidFill>
                <a:schemeClr val="bg1"/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244E5E-B301-4931-A173-E1565E0A4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697"/>
            <a:ext cx="1359877" cy="217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11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Photo by </a:t>
            </a: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  <a:hlinkClick r:id="rId3"/>
              </a:rPr>
              <a:t>Kelly Sikkema</a:t>
            </a: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 on </a:t>
            </a: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  <a:hlinkClick r:id="rId4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veat" panose="00000500000000000000" pitchFamily="2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255" y="849896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83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B172-F0B5-4500-B213-8A181F82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360" y="197485"/>
            <a:ext cx="719328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Set the Active Directory Admin</a:t>
            </a:r>
            <a:endParaRPr lang="en-US" dirty="0"/>
          </a:p>
        </p:txBody>
      </p:sp>
      <p:pic>
        <p:nvPicPr>
          <p:cNvPr id="7" name="Picture 6" descr="Text&#10;&#10;">
            <a:extLst>
              <a:ext uri="{FF2B5EF4-FFF2-40B4-BE49-F238E27FC236}">
                <a16:creationId xmlns:a16="http://schemas.microsoft.com/office/drawing/2014/main" id="{898BB167-E731-4B2E-949E-C430B8AFB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3" y="1764991"/>
            <a:ext cx="10707594" cy="4067743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1EB38ADF-C5A8-459B-86A5-81C280FB6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62700" y="5044440"/>
            <a:ext cx="2529840" cy="685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3113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B172-F0B5-4500-B213-8A181F82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360" y="197485"/>
            <a:ext cx="719328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Set the Active Directory Admin</a:t>
            </a:r>
            <a:endParaRPr lang="en-US" dirty="0"/>
          </a:p>
        </p:txBody>
      </p:sp>
      <p:pic>
        <p:nvPicPr>
          <p:cNvPr id="4" name="Picture 3" descr="Text&#10;">
            <a:extLst>
              <a:ext uri="{FF2B5EF4-FFF2-40B4-BE49-F238E27FC236}">
                <a16:creationId xmlns:a16="http://schemas.microsoft.com/office/drawing/2014/main" id="{899701AA-8CC2-4579-A3E1-FD88503A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51" y="1306587"/>
            <a:ext cx="8469097" cy="4885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4EE8C6-938C-4C2B-9290-677E7333347F}"/>
              </a:ext>
            </a:extLst>
          </p:cNvPr>
          <p:cNvSpPr txBox="1"/>
          <p:nvPr/>
        </p:nvSpPr>
        <p:spPr>
          <a:xfrm>
            <a:off x="302895" y="6291183"/>
            <a:ext cx="11586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https://docs.microsoft.com/en-us/powershell/module/az.sql/set-azsqlserveractivedirectoryadministrator?view=azps-5.4.0</a:t>
            </a:r>
          </a:p>
        </p:txBody>
      </p:sp>
    </p:spTree>
    <p:extLst>
      <p:ext uri="{BB962C8B-B14F-4D97-AF65-F5344CB8AC3E}">
        <p14:creationId xmlns:p14="http://schemas.microsoft.com/office/powerpoint/2010/main" val="2443483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B172-F0B5-4500-B213-8A181F82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360" y="197485"/>
            <a:ext cx="719328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Set the Active Directory Admin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BF0AA2-CFCE-4790-AFD5-329EB9A59F86}"/>
              </a:ext>
            </a:extLst>
          </p:cNvPr>
          <p:cNvSpPr txBox="1"/>
          <p:nvPr/>
        </p:nvSpPr>
        <p:spPr>
          <a:xfrm>
            <a:off x="1491396" y="6289857"/>
            <a:ext cx="9209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https://registry.terraform.io/providers/hashicorp/azurerm/latest/docs/resources/sql_server</a:t>
            </a:r>
          </a:p>
        </p:txBody>
      </p:sp>
      <p:pic>
        <p:nvPicPr>
          <p:cNvPr id="5" name="Picture 4" descr="Terraform">
            <a:extLst>
              <a:ext uri="{FF2B5EF4-FFF2-40B4-BE49-F238E27FC236}">
                <a16:creationId xmlns:a16="http://schemas.microsoft.com/office/drawing/2014/main" id="{E2A5452F-8159-4A99-944E-83DF04E61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01" y="1523048"/>
            <a:ext cx="10466997" cy="445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46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Photo by </a:t>
            </a: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  <a:hlinkClick r:id="rId3"/>
              </a:rPr>
              <a:t>Kelly Sikkema</a:t>
            </a: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 on </a:t>
            </a: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  <a:hlinkClick r:id="rId4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veat" panose="00000500000000000000" pitchFamily="2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255" y="849896"/>
            <a:ext cx="1779270" cy="17792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64B8EA-B2AC-404D-AEB1-AABD06D49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7650" y="887400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72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CC1D-5C37-465B-9184-7CCC48CA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790" y="320505"/>
            <a:ext cx="5646420" cy="1325563"/>
          </a:xfrm>
        </p:spPr>
        <p:txBody>
          <a:bodyPr/>
          <a:lstStyle/>
          <a:p>
            <a:r>
              <a:rPr lang="en-US" dirty="0"/>
              <a:t>Directory Reader in AAD</a:t>
            </a:r>
          </a:p>
        </p:txBody>
      </p:sp>
      <p:pic>
        <p:nvPicPr>
          <p:cNvPr id="8" name="Picture 7" descr="A screenshot of a computer&#10;&#10;">
            <a:extLst>
              <a:ext uri="{FF2B5EF4-FFF2-40B4-BE49-F238E27FC236}">
                <a16:creationId xmlns:a16="http://schemas.microsoft.com/office/drawing/2014/main" id="{EAA5211A-7C9B-4F4A-95C8-AE0EB381C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14" y="1783228"/>
            <a:ext cx="11369580" cy="4457552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48D91273-FB4B-4D5D-8201-1132B2F49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9370" y="5349240"/>
            <a:ext cx="2529840" cy="685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774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CC1D-5C37-465B-9184-7CCC48CA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790" y="320505"/>
            <a:ext cx="5646420" cy="1325563"/>
          </a:xfrm>
        </p:spPr>
        <p:txBody>
          <a:bodyPr/>
          <a:lstStyle/>
          <a:p>
            <a:r>
              <a:rPr lang="en-US" dirty="0"/>
              <a:t>Directory Reader in AAD</a:t>
            </a:r>
          </a:p>
        </p:txBody>
      </p:sp>
      <p:pic>
        <p:nvPicPr>
          <p:cNvPr id="5" name="Content Placeholder 4" descr="Text&#10;&#10;">
            <a:extLst>
              <a:ext uri="{FF2B5EF4-FFF2-40B4-BE49-F238E27FC236}">
                <a16:creationId xmlns:a16="http://schemas.microsoft.com/office/drawing/2014/main" id="{F2785380-3EDC-447B-B647-D662B6522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6438"/>
            <a:ext cx="10515600" cy="267819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169F97-2DE4-4C3A-BD68-A4DCD942DF0D}"/>
              </a:ext>
            </a:extLst>
          </p:cNvPr>
          <p:cNvSpPr txBox="1"/>
          <p:nvPr/>
        </p:nvSpPr>
        <p:spPr>
          <a:xfrm>
            <a:off x="838200" y="5785020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https://docs.microsoft.com/en-us/azure/azure-sql/database/authentication-aad-service-principal-tutorial</a:t>
            </a:r>
          </a:p>
        </p:txBody>
      </p:sp>
    </p:spTree>
    <p:extLst>
      <p:ext uri="{BB962C8B-B14F-4D97-AF65-F5344CB8AC3E}">
        <p14:creationId xmlns:p14="http://schemas.microsoft.com/office/powerpoint/2010/main" val="1041847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Photo by </a:t>
            </a: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  <a:hlinkClick r:id="rId3"/>
              </a:rPr>
              <a:t>Kelly Sikkema</a:t>
            </a: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 on </a:t>
            </a: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  <a:hlinkClick r:id="rId4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veat" panose="00000500000000000000" pitchFamily="2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255" y="849896"/>
            <a:ext cx="1779270" cy="17792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64B8EA-B2AC-404D-AEB1-AABD06D49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7650" y="887400"/>
            <a:ext cx="1779270" cy="177927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9B88CEF-E80F-4054-B3F8-BB92AA7A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4645" y="2757513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6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6139A-BAF7-493C-9572-F14818D8B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A7F91-1139-4FC9-A355-E96AE01DC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387340" cy="68575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40" y="0"/>
            <a:ext cx="8253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33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2000" y="-1"/>
            <a:ext cx="47167800" cy="39192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3228B4-1682-46B3-85B6-E0F59A012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454272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860794" y="4049159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Hexagon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4561888" y="4049159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Hexagon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4561888" y="1051965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6B91FD-8A59-41E4-8E33-8242C3D4AF94}"/>
              </a:ext>
            </a:extLst>
          </p:cNvPr>
          <p:cNvSpPr txBox="1"/>
          <p:nvPr/>
        </p:nvSpPr>
        <p:spPr>
          <a:xfrm>
            <a:off x="10243" y="139573"/>
            <a:ext cx="12181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i="1" spc="-150" dirty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Our </a:t>
            </a:r>
            <a:r>
              <a:rPr lang="en-GB" sz="4000" b="1" i="1" spc="-15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Sponsors</a:t>
            </a:r>
            <a:endParaRPr lang="en-US" sz="4000" b="1" i="1" spc="-15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3" name="Right Triangle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Picture Placeholder 4" descr="DQ Global Company Logo">
            <a:extLst>
              <a:ext uri="{FF2B5EF4-FFF2-40B4-BE49-F238E27FC236}">
                <a16:creationId xmlns:a16="http://schemas.microsoft.com/office/drawing/2014/main" id="{0862C3E9-6B28-482E-81A9-E3ACF3275F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" r="6891"/>
          <a:stretch>
            <a:fillRect/>
          </a:stretch>
        </p:blipFill>
        <p:spPr>
          <a:xfrm>
            <a:off x="4884204" y="999803"/>
            <a:ext cx="2214678" cy="2569029"/>
          </a:xfrm>
          <a:solidFill>
            <a:schemeClr val="bg1">
              <a:lumMod val="85000"/>
            </a:schemeClr>
          </a:solidFill>
        </p:spPr>
      </p:pic>
      <p:pic>
        <p:nvPicPr>
          <p:cNvPr id="37" name="Picture Placeholder 36" descr="RedSpire Company Logo">
            <a:extLst>
              <a:ext uri="{FF2B5EF4-FFF2-40B4-BE49-F238E27FC236}">
                <a16:creationId xmlns:a16="http://schemas.microsoft.com/office/drawing/2014/main" id="{82445593-9D49-4E0A-871E-07D06E43923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" r="6891"/>
          <a:stretch>
            <a:fillRect/>
          </a:stretch>
        </p:blipFill>
        <p:spPr>
          <a:xfrm>
            <a:off x="1183111" y="4004257"/>
            <a:ext cx="2214678" cy="2569029"/>
          </a:xfrm>
          <a:solidFill>
            <a:schemeClr val="bg1">
              <a:lumMod val="85000"/>
            </a:schemeClr>
          </a:solidFill>
        </p:spPr>
      </p:pic>
      <p:pic>
        <p:nvPicPr>
          <p:cNvPr id="11" name="Picture Placeholder 10" descr="Agilisys Company Logo">
            <a:extLst>
              <a:ext uri="{FF2B5EF4-FFF2-40B4-BE49-F238E27FC236}">
                <a16:creationId xmlns:a16="http://schemas.microsoft.com/office/drawing/2014/main" id="{881E287A-5186-45F4-8014-F9FF6E0F6C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" r="6891"/>
          <a:stretch>
            <a:fillRect/>
          </a:stretch>
        </p:blipFill>
        <p:spPr>
          <a:xfrm>
            <a:off x="4884204" y="4004256"/>
            <a:ext cx="2214678" cy="2569029"/>
          </a:xfrm>
          <a:solidFill>
            <a:schemeClr val="bg1">
              <a:lumMod val="85000"/>
            </a:schemeClr>
          </a:solidFill>
        </p:spPr>
      </p:pic>
      <p:pic>
        <p:nvPicPr>
          <p:cNvPr id="25" name="Picture 24" descr="Corner Scottish Summit Logo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  <p:sp>
        <p:nvSpPr>
          <p:cNvPr id="33" name="Hexagon 32">
            <a:extLst>
              <a:ext uri="{FF2B5EF4-FFF2-40B4-BE49-F238E27FC236}">
                <a16:creationId xmlns:a16="http://schemas.microsoft.com/office/drawing/2014/main" id="{6CD71C13-87FF-42B3-BC7F-B26ABAC69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860794" y="1053983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9" name="Picture Placeholder 38" descr="Scriptrunner Company Logo">
            <a:extLst>
              <a:ext uri="{FF2B5EF4-FFF2-40B4-BE49-F238E27FC236}">
                <a16:creationId xmlns:a16="http://schemas.microsoft.com/office/drawing/2014/main" id="{186235B6-63B6-480D-AD04-985E792694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" r="6891"/>
          <a:stretch>
            <a:fillRect/>
          </a:stretch>
        </p:blipFill>
        <p:spPr>
          <a:xfrm>
            <a:off x="1183422" y="978750"/>
            <a:ext cx="2214562" cy="2568575"/>
          </a:xfrm>
          <a:solidFill>
            <a:schemeClr val="bg1">
              <a:lumMod val="85000"/>
            </a:schemeClr>
          </a:solidFill>
        </p:spPr>
      </p:pic>
      <p:sp>
        <p:nvSpPr>
          <p:cNvPr id="40" name="Hexagon 39">
            <a:extLst>
              <a:ext uri="{FF2B5EF4-FFF2-40B4-BE49-F238E27FC236}">
                <a16:creationId xmlns:a16="http://schemas.microsoft.com/office/drawing/2014/main" id="{9F912B6A-EC1B-4884-929C-86E417EC6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8261230" y="1051965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1" name="Picture Placeholder 4">
            <a:extLst>
              <a:ext uri="{FF2B5EF4-FFF2-40B4-BE49-F238E27FC236}">
                <a16:creationId xmlns:a16="http://schemas.microsoft.com/office/drawing/2014/main" id="{C1C73D75-3340-48FE-8C26-8F20DAF0F6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r="10"/>
          <a:stretch/>
        </p:blipFill>
        <p:spPr>
          <a:xfrm>
            <a:off x="8583546" y="999803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42" name="Hexagon 41">
            <a:extLst>
              <a:ext uri="{FF2B5EF4-FFF2-40B4-BE49-F238E27FC236}">
                <a16:creationId xmlns:a16="http://schemas.microsoft.com/office/drawing/2014/main" id="{C29AE6AF-B2D2-407E-8267-FCA6BBF76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8261230" y="4049159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3" name="Picture Placeholder 10" descr="Hitachi Solutions Company Logo">
            <a:extLst>
              <a:ext uri="{FF2B5EF4-FFF2-40B4-BE49-F238E27FC236}">
                <a16:creationId xmlns:a16="http://schemas.microsoft.com/office/drawing/2014/main" id="{307BACBC-FA99-49CC-BCB5-5E4FD0A655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7" r="6897"/>
          <a:stretch/>
        </p:blipFill>
        <p:spPr>
          <a:xfrm>
            <a:off x="8583546" y="4004256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01561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6000" y="-6084000"/>
            <a:ext cx="30977150" cy="2573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BD1E48-0270-4054-8C01-C744702B4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2710025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7600" y="-16596000"/>
            <a:ext cx="38577000" cy="320542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88C97-399C-4F1E-B2C2-2069F9899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3106150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0000" y="-19101467"/>
            <a:ext cx="31242000" cy="259594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BA8427-305D-4C27-B45B-FCE8D83AD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339815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Photo by </a:t>
            </a: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  <a:hlinkClick r:id="rId3"/>
              </a:rPr>
              <a:t>Kelly Sikkema</a:t>
            </a: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 on </a:t>
            </a: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  <a:hlinkClick r:id="rId4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veat" panose="00000500000000000000" pitchFamily="2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255" y="849896"/>
            <a:ext cx="1779270" cy="17792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64B8EA-B2AC-404D-AEB1-AABD06D49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7650" y="887400"/>
            <a:ext cx="1779270" cy="177927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9B88CEF-E80F-4054-B3F8-BB92AA7A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4645" y="2757513"/>
            <a:ext cx="1779270" cy="177927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32B7676-4B3F-4B52-8F20-F19EBD67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2579" y="2875195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40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BDAA9-37DF-4916-8D78-E220B5156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F11B3-888D-454A-85D2-C0BDA3050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AD8DBD-78D0-47E0-B534-07EEDE716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60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11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80AEC-A70B-4CC9-B805-FB7F9B5C7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pic>
        <p:nvPicPr>
          <p:cNvPr id="7" name="Picture 6" descr="Exccel sheet">
            <a:extLst>
              <a:ext uri="{FF2B5EF4-FFF2-40B4-BE49-F238E27FC236}">
                <a16:creationId xmlns:a16="http://schemas.microsoft.com/office/drawing/2014/main" id="{A4CE5C78-2439-423B-A349-E9ABA06EA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4430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38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5515-A82B-4087-87F1-5326C57C5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120C5-8766-45CE-8549-EAB8CC3CD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4F89F3-7A2D-4BD6-8E13-8600B1F0CD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77983" cy="709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6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Photo by </a:t>
            </a: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  <a:hlinkClick r:id="rId3"/>
              </a:rPr>
              <a:t>Kelly Sikkema</a:t>
            </a: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 on </a:t>
            </a: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  <a:hlinkClick r:id="rId4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veat" panose="00000500000000000000" pitchFamily="2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255" y="849896"/>
            <a:ext cx="1779270" cy="17792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64B8EA-B2AC-404D-AEB1-AABD06D49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7650" y="887400"/>
            <a:ext cx="1779270" cy="177927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9B88CEF-E80F-4054-B3F8-BB92AA7A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4645" y="2757513"/>
            <a:ext cx="1779270" cy="177927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32B7676-4B3F-4B52-8F20-F19EBD67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2579" y="2875195"/>
            <a:ext cx="1779270" cy="177927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C2614CD-F97F-4E98-86CA-0AD5DE943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4326" y="2791565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93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F32A-F9C2-4405-99B2-799E1FE4F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49D-3835-4A1D-B1AC-29B02DCB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900F5-25B5-4AFA-BB77-E37539EE7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93962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49CCD-852D-4D7E-9360-2ECEEBE49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0" y="12825046"/>
            <a:ext cx="12888942" cy="632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22667-1AA1-40F4-BDFF-D9A1E4B8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1" y="18373539"/>
            <a:ext cx="12838081" cy="6288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E30DE-94E9-4C88-9C55-5489ECB3F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6858000"/>
            <a:ext cx="12937063" cy="62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68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43D32-D568-481F-8A64-A519D6C05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49D-3835-4A1D-B1AC-29B02DCB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900F5-25B5-4AFA-BB77-E37539EE7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648083"/>
            <a:ext cx="1293962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49CCD-852D-4D7E-9360-2ECEEBE49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1" y="6176963"/>
            <a:ext cx="12888942" cy="632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22667-1AA1-40F4-BDFF-D9A1E4B8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2" y="11725456"/>
            <a:ext cx="12838081" cy="6288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E30DE-94E9-4C88-9C55-5489ECB3F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9917"/>
            <a:ext cx="12937063" cy="62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83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969754" y="-265471"/>
            <a:ext cx="1760255" cy="370849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3407769" y="5225063"/>
            <a:ext cx="771870" cy="1626171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1882" y="3077027"/>
            <a:ext cx="3470991" cy="5225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374" y="3939855"/>
            <a:ext cx="4674638" cy="5022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9369" y="4792570"/>
            <a:ext cx="4193912" cy="5022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1882" y="3138229"/>
            <a:ext cx="3470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spc="6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@sqldbawithbeard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1882" y="3990944"/>
            <a:ext cx="4713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spc="60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blog.robsewell.com</a:t>
            </a:r>
            <a:endParaRPr lang="en-US" sz="2000" spc="600" dirty="0">
              <a:solidFill>
                <a:schemeClr val="bg1"/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1882" y="4833656"/>
            <a:ext cx="422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spc="600" dirty="0" err="1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beard.media</a:t>
            </a:r>
            <a:r>
              <a:rPr lang="en-US" sz="2000" spc="6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\book</a:t>
            </a:r>
          </a:p>
          <a:p>
            <a:pPr algn="just"/>
            <a:endParaRPr lang="en-US" sz="2000" spc="600" dirty="0">
              <a:solidFill>
                <a:schemeClr val="bg1"/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6B91FD-8A59-41E4-8E33-8242C3D4AF94}"/>
              </a:ext>
            </a:extLst>
          </p:cNvPr>
          <p:cNvSpPr txBox="1"/>
          <p:nvPr/>
        </p:nvSpPr>
        <p:spPr>
          <a:xfrm>
            <a:off x="449589" y="1236481"/>
            <a:ext cx="35517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i="1" spc="-150" dirty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Rob</a:t>
            </a:r>
            <a:endParaRPr lang="id-ID" sz="4400" b="1" i="1" spc="-150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r>
              <a:rPr lang="en-GB" sz="4400" b="1" i="1" spc="-15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Sewell</a:t>
            </a:r>
            <a:endParaRPr lang="en-US" sz="4400" b="1" i="1" spc="-15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6" name="Picture Placeholder 15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9235400D-B59A-4110-B19B-06E81E5B81F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80" t="14955" r="8980" b="27098"/>
          <a:stretch/>
        </p:blipFill>
        <p:spPr>
          <a:xfrm>
            <a:off x="4174364" y="0"/>
            <a:ext cx="8017636" cy="6872516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D0EC4A9-9785-4992-92E4-CB268E0CD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45800" y="-1"/>
            <a:ext cx="1346200" cy="69037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0" name="Triangle 4">
            <a:extLst>
              <a:ext uri="{FF2B5EF4-FFF2-40B4-BE49-F238E27FC236}">
                <a16:creationId xmlns:a16="http://schemas.microsoft.com/office/drawing/2014/main" id="{C8D30B55-1CF4-4EAD-8157-E5D05F40D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10342644" y="3272980"/>
            <a:ext cx="694270" cy="31204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C72CCB-DDDE-4DB8-A3A9-5686119FE804}"/>
              </a:ext>
            </a:extLst>
          </p:cNvPr>
          <p:cNvSpPr txBox="1"/>
          <p:nvPr/>
        </p:nvSpPr>
        <p:spPr>
          <a:xfrm rot="5400000">
            <a:off x="9473324" y="3259723"/>
            <a:ext cx="4091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spc="6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Microsoft MVP</a:t>
            </a:r>
            <a:endParaRPr lang="id-ID" sz="1600" spc="6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AF689B44-54D9-4EC5-A0CC-1A1FC5908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0" y="1"/>
            <a:ext cx="1790163" cy="194471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3" name="Picture 22" descr="Corner Scottish Summit Logo">
            <a:extLst>
              <a:ext uri="{FF2B5EF4-FFF2-40B4-BE49-F238E27FC236}">
                <a16:creationId xmlns:a16="http://schemas.microsoft.com/office/drawing/2014/main" id="{F47C183A-F09D-4DD9-AA9C-1FB5459929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8"/>
            <a:ext cx="948070" cy="94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95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1D411-A1C2-4121-BFE3-18EA257D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49D-3835-4A1D-B1AC-29B02DCB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900F5-25B5-4AFA-BB77-E37539EE7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401" y="-12972683"/>
            <a:ext cx="1293962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49CCD-852D-4D7E-9360-2ECEEBE49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7637"/>
            <a:ext cx="12888942" cy="632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22667-1AA1-40F4-BDFF-D9A1E4B8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400856"/>
            <a:ext cx="12838081" cy="6288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E30DE-94E9-4C88-9C55-5489ECB3F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401" y="-6114683"/>
            <a:ext cx="12937063" cy="62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63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F823E-B06E-4307-8049-D11D6EBC4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pic>
        <p:nvPicPr>
          <p:cNvPr id="10" name="Picture 9" descr="pipeline">
            <a:extLst>
              <a:ext uri="{FF2B5EF4-FFF2-40B4-BE49-F238E27FC236}">
                <a16:creationId xmlns:a16="http://schemas.microsoft.com/office/drawing/2014/main" id="{88849CCD-852D-4D7E-9360-2ECEEBE4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978764"/>
            <a:ext cx="12888942" cy="63246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49D-3835-4A1D-B1AC-29B02DCBB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422667-1AA1-40F4-BDFF-D9A1E4B8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729"/>
            <a:ext cx="12838081" cy="6288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E30DE-94E9-4C88-9C55-5489ECB3F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402" y="-10945810"/>
            <a:ext cx="12937063" cy="62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2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6CE55-C522-47CB-84C9-621EB832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So now we have all that we need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589FD-BA96-4DF0-8C24-F43F0A405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•An Excel File for Permissions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•Azure SQL instance with AAD Identity and SPN with Directory Reader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</a:t>
            </a:r>
            <a:r>
              <a:rPr lang="en-US" dirty="0" err="1">
                <a:ea typeface="+mn-lt"/>
                <a:cs typeface="+mn-lt"/>
              </a:rPr>
              <a:t>dbatools</a:t>
            </a:r>
            <a:r>
              <a:rPr lang="en-US" dirty="0">
                <a:ea typeface="+mn-lt"/>
                <a:cs typeface="+mn-lt"/>
              </a:rPr>
              <a:t> to run the query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•Azure Key Vault for storing secrets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•Azure DevOps for running the code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1988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E1EA-A937-4AAA-A535-FCA1ABDF7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Who dis?</a:t>
            </a:r>
          </a:p>
        </p:txBody>
      </p:sp>
      <p:pic>
        <p:nvPicPr>
          <p:cNvPr id="4" name="Picture 4" descr="Graphical user interface, text, application, letter&#10;&#10;">
            <a:extLst>
              <a:ext uri="{FF2B5EF4-FFF2-40B4-BE49-F238E27FC236}">
                <a16:creationId xmlns:a16="http://schemas.microsoft.com/office/drawing/2014/main" id="{CAB84AD3-582E-4FE0-A7D0-B3214E157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682" y="1201616"/>
            <a:ext cx="9830839" cy="4931024"/>
          </a:xfrm>
        </p:spPr>
      </p:pic>
    </p:spTree>
    <p:extLst>
      <p:ext uri="{BB962C8B-B14F-4D97-AF65-F5344CB8AC3E}">
        <p14:creationId xmlns:p14="http://schemas.microsoft.com/office/powerpoint/2010/main" val="4160985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Background with pink and blue gradient from previous event ">
            <a:extLst>
              <a:ext uri="{FF2B5EF4-FFF2-40B4-BE49-F238E27FC236}">
                <a16:creationId xmlns:a16="http://schemas.microsoft.com/office/drawing/2014/main" id="{70EECA8A-06F2-4DD9-9CC2-DC340E177E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9" b="7869"/>
          <a:stretch/>
        </p:blipFill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</p:pic>
      <p:sp>
        <p:nvSpPr>
          <p:cNvPr id="7" name="TextBox 6"/>
          <p:cNvSpPr txBox="1"/>
          <p:nvPr/>
        </p:nvSpPr>
        <p:spPr>
          <a:xfrm rot="16200000">
            <a:off x="-3041338" y="3075058"/>
            <a:ext cx="6858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i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#ScottishSummit2021</a:t>
            </a:r>
            <a:endParaRPr lang="id-ID" sz="4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9" name="Picture 8" descr="Scottish Summit Logo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63" y="1348563"/>
            <a:ext cx="4160874" cy="4160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5A45EB-DA5D-4018-827F-841164F23032}"/>
              </a:ext>
            </a:extLst>
          </p:cNvPr>
          <p:cNvSpPr txBox="1"/>
          <p:nvPr/>
        </p:nvSpPr>
        <p:spPr>
          <a:xfrm rot="16200000">
            <a:off x="5679032" y="-220976"/>
            <a:ext cx="800219" cy="1215828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GB" sz="4000" b="1" i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Thank You</a:t>
            </a:r>
            <a:endParaRPr lang="id-ID" sz="4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533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EEE50557-439A-4425-A564-44BAC59CCE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6" b="37472"/>
          <a:stretch/>
        </p:blipFill>
        <p:spPr>
          <a:xfrm>
            <a:off x="5209037" y="0"/>
            <a:ext cx="6982963" cy="6903772"/>
          </a:xfrm>
          <a:prstGeom prst="rect">
            <a:avLst/>
          </a:pr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45800" y="-1"/>
            <a:ext cx="1346200" cy="69037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6" name="Tri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10342644" y="3272980"/>
            <a:ext cx="694270" cy="31204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5400000">
            <a:off x="9473324" y="3259723"/>
            <a:ext cx="4091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spc="6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Microsoft MVP</a:t>
            </a:r>
            <a:endParaRPr lang="id-ID" sz="1600" spc="6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4175F9-8E9C-4E2C-AFA4-6153FC3FDC12}"/>
              </a:ext>
            </a:extLst>
          </p:cNvPr>
          <p:cNvSpPr txBox="1"/>
          <p:nvPr/>
        </p:nvSpPr>
        <p:spPr>
          <a:xfrm>
            <a:off x="474035" y="2576804"/>
            <a:ext cx="3799867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Bearded Consultant</a:t>
            </a:r>
            <a:br>
              <a:rPr lang="en-US" sz="20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</a:b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Automator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Trainer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Dual MVP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>
                  <a:lumMod val="65000"/>
                </a:schemeClr>
              </a:solidFill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beard.media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\book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@sqldbawithbeard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blog.robsewell.com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6B91FD-8A59-41E4-8E33-8242C3D4AF94}"/>
              </a:ext>
            </a:extLst>
          </p:cNvPr>
          <p:cNvSpPr txBox="1"/>
          <p:nvPr/>
        </p:nvSpPr>
        <p:spPr>
          <a:xfrm>
            <a:off x="1016038" y="1001182"/>
            <a:ext cx="3993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i="1" spc="-150" dirty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Sewells Consulting Ltd</a:t>
            </a:r>
          </a:p>
        </p:txBody>
      </p:sp>
      <p:sp>
        <p:nvSpPr>
          <p:cNvPr id="10" name="Right Tri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0" y="1"/>
            <a:ext cx="1790163" cy="194471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4" name="Picture 13" descr="Corner Scottish Summit Logo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8"/>
            <a:ext cx="948070" cy="9480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2105040" y="2914777"/>
            <a:ext cx="69169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b="1" i="1" dirty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Rob Sewell</a:t>
            </a:r>
            <a:endParaRPr lang="id-ID" sz="6600" b="1" i="1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387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of a purple flower with 2020 on dice next to it">
            <a:extLst>
              <a:ext uri="{FF2B5EF4-FFF2-40B4-BE49-F238E27FC236}">
                <a16:creationId xmlns:a16="http://schemas.microsoft.com/office/drawing/2014/main" id="{9ECD9CDD-654E-43F2-8AB7-0213B5D605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CD645F-4938-4804-9391-4AB6FE31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What Is The Problem 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EA383-E433-46F2-AB6E-1222FD2916CD}"/>
              </a:ext>
            </a:extLst>
          </p:cNvPr>
          <p:cNvSpPr txBox="1"/>
          <p:nvPr/>
        </p:nvSpPr>
        <p:spPr>
          <a:xfrm>
            <a:off x="8305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Photo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Andrey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Metelev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8859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of a purple flower with 2020 on dice next to it">
            <a:extLst>
              <a:ext uri="{FF2B5EF4-FFF2-40B4-BE49-F238E27FC236}">
                <a16:creationId xmlns:a16="http://schemas.microsoft.com/office/drawing/2014/main" id="{9ECD9CDD-654E-43F2-8AB7-0213B5D605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CD645F-4938-4804-9391-4AB6FE31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What Is The Problem ?</a:t>
            </a:r>
            <a:endParaRPr lang="en-US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F16E9-0E32-44CF-9F98-1F118907B469}"/>
              </a:ext>
            </a:extLst>
          </p:cNvPr>
          <p:cNvSpPr txBox="1"/>
          <p:nvPr/>
        </p:nvSpPr>
        <p:spPr>
          <a:xfrm>
            <a:off x="784860" y="2013228"/>
            <a:ext cx="10622280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Automate a solution to make it easy for the Operational Team to control permissions to the Azure SQL Database and Azure SQL Managed Instance estate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EA383-E433-46F2-AB6E-1222FD2916CD}"/>
              </a:ext>
            </a:extLst>
          </p:cNvPr>
          <p:cNvSpPr txBox="1"/>
          <p:nvPr/>
        </p:nvSpPr>
        <p:spPr>
          <a:xfrm>
            <a:off x="8469426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Photo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Andrey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Metelev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64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con&#10;">
            <a:extLst>
              <a:ext uri="{FF2B5EF4-FFF2-40B4-BE49-F238E27FC236}">
                <a16:creationId xmlns:a16="http://schemas.microsoft.com/office/drawing/2014/main" id="{82FBEBB3-CA46-4FA7-9B4C-AECA210FAD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3C95D-F3C2-4DDE-98DC-E9EFC26D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Also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14DF1-FAED-4897-BFE8-BE9549201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51990"/>
            <a:ext cx="10515600" cy="62497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5800" dirty="0">
                <a:ea typeface="+mn-lt"/>
                <a:cs typeface="+mn-lt"/>
              </a:rPr>
              <a:t>“We’d Really like to use Excel”</a:t>
            </a:r>
            <a:endParaRPr lang="en-US" sz="5800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281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A28FE-E368-494E-B4D2-E45B5389F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Creating Azure SQL Database Users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63F0EC2-0497-4185-B8F7-E42FDDF3E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833" y="1825625"/>
            <a:ext cx="4570333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BBC2C4-F43C-426F-BE3E-B2AB9C54D650}"/>
              </a:ext>
            </a:extLst>
          </p:cNvPr>
          <p:cNvSpPr txBox="1"/>
          <p:nvPr/>
        </p:nvSpPr>
        <p:spPr>
          <a:xfrm>
            <a:off x="1712976" y="6311900"/>
            <a:ext cx="908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https://docs.microsoft.com/en-us/azure/azure-sql/database/authentication-aad-overview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A18B2A-F33F-4D50-9241-30F373D8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27120" y="1493520"/>
            <a:ext cx="5102352" cy="273710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2DE6B0-9883-4332-B643-587A745C873E}"/>
              </a:ext>
            </a:extLst>
          </p:cNvPr>
          <p:cNvSpPr txBox="1"/>
          <p:nvPr/>
        </p:nvSpPr>
        <p:spPr>
          <a:xfrm>
            <a:off x="9084564" y="2637490"/>
            <a:ext cx="191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Admin Accounts can create</a:t>
            </a:r>
          </a:p>
        </p:txBody>
      </p:sp>
    </p:spTree>
    <p:extLst>
      <p:ext uri="{BB962C8B-B14F-4D97-AF65-F5344CB8AC3E}">
        <p14:creationId xmlns:p14="http://schemas.microsoft.com/office/powerpoint/2010/main" val="21770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E61873"/>
      </a:accent3>
      <a:accent4>
        <a:srgbClr val="29235C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ssionTitle xmlns="c7346416-9b47-4f11-a7dc-eae6dcb0de2f" xsi:nil="true"/>
    <SessionTime xmlns="c7346416-9b47-4f11-a7dc-eae6dcb0de2f" xsi:nil="true"/>
    <SpeakerName xmlns="c7346416-9b47-4f11-a7dc-eae6dcb0de2f" xsi:nil="true"/>
    <RoomName xmlns="c7346416-9b47-4f11-a7dc-eae6dcb0de2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87116974F89F4D9BB42843747EC36A" ma:contentTypeVersion="11" ma:contentTypeDescription="Create a new document." ma:contentTypeScope="" ma:versionID="f31f127b58472e71349703fe027b4e52">
  <xsd:schema xmlns:xsd="http://www.w3.org/2001/XMLSchema" xmlns:xs="http://www.w3.org/2001/XMLSchema" xmlns:p="http://schemas.microsoft.com/office/2006/metadata/properties" xmlns:ns2="c7346416-9b47-4f11-a7dc-eae6dcb0de2f" targetNamespace="http://schemas.microsoft.com/office/2006/metadata/properties" ma:root="true" ma:fieldsID="d8383f0e2d2a37247f6288683bc684ba" ns2:_="">
    <xsd:import namespace="c7346416-9b47-4f11-a7dc-eae6dcb0de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RoomName" minOccurs="0"/>
                <xsd:element ref="ns2:SpeakerName" minOccurs="0"/>
                <xsd:element ref="ns2:SessionTitle" minOccurs="0"/>
                <xsd:element ref="ns2:Sess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346416-9b47-4f11-a7dc-eae6dcb0de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RoomName" ma:index="15" nillable="true" ma:displayName="Room Name" ma:format="Dropdown" ma:internalName="RoomName">
      <xsd:simpleType>
        <xsd:restriction base="dms:Text">
          <xsd:maxLength value="255"/>
        </xsd:restriction>
      </xsd:simpleType>
    </xsd:element>
    <xsd:element name="SpeakerName" ma:index="16" nillable="true" ma:displayName="Speaker Name" ma:format="Dropdown" ma:internalName="SpeakerName">
      <xsd:simpleType>
        <xsd:restriction base="dms:Text">
          <xsd:maxLength value="255"/>
        </xsd:restriction>
      </xsd:simpleType>
    </xsd:element>
    <xsd:element name="SessionTitle" ma:index="17" nillable="true" ma:displayName="Session Title" ma:format="Dropdown" ma:internalName="SessionTitle">
      <xsd:simpleType>
        <xsd:restriction base="dms:Text">
          <xsd:maxLength value="255"/>
        </xsd:restriction>
      </xsd:simpleType>
    </xsd:element>
    <xsd:element name="SessionTime" ma:index="18" nillable="true" ma:displayName="Session Time" ma:format="DateTime" ma:internalName="SessionTim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2AB62F-40AD-4F6E-A06D-44B7399F8CF4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c7346416-9b47-4f11-a7dc-eae6dcb0de2f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10B74B2-CB14-49CC-9EC1-E29A09B4D4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4675E3-8E20-49BE-A478-342D2FB67C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346416-9b47-4f11-a7dc-eae6dcb0de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1390</TotalTime>
  <Words>792</Words>
  <Application>Microsoft Office PowerPoint</Application>
  <PresentationFormat>Widescreen</PresentationFormat>
  <Paragraphs>142</Paragraphs>
  <Slides>44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Calibri Light</vt:lpstr>
      <vt:lpstr>Caveat</vt:lpstr>
      <vt:lpstr>Montserrat</vt:lpstr>
      <vt:lpstr>Open Sans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Problem ?</vt:lpstr>
      <vt:lpstr>What Is The Problem ?</vt:lpstr>
      <vt:lpstr>Also</vt:lpstr>
      <vt:lpstr>Creating Azure SQL Database Users</vt:lpstr>
      <vt:lpstr>Creating Azure SQL Database Users</vt:lpstr>
      <vt:lpstr>Only One Option</vt:lpstr>
      <vt:lpstr>Creating an AAD Contained Database User</vt:lpstr>
      <vt:lpstr>Creating an AAD Contained Database User</vt:lpstr>
      <vt:lpstr>Requirements</vt:lpstr>
      <vt:lpstr>Use dbatools https://dbatools.io </vt:lpstr>
      <vt:lpstr>ad</vt:lpstr>
      <vt:lpstr>Requirements</vt:lpstr>
      <vt:lpstr>Need the SQL Server to have an Identity</vt:lpstr>
      <vt:lpstr>Need the SQL Server to have an Identity</vt:lpstr>
      <vt:lpstr>Requirements</vt:lpstr>
      <vt:lpstr>Set the Active Directory Admin</vt:lpstr>
      <vt:lpstr>Set the Active Directory Admin</vt:lpstr>
      <vt:lpstr>Set the Active Directory Admin</vt:lpstr>
      <vt:lpstr>Requirements</vt:lpstr>
      <vt:lpstr>Directory Reader in AAD</vt:lpstr>
      <vt:lpstr>Directory Reader in AAD</vt:lpstr>
      <vt:lpstr>Requirements</vt:lpstr>
      <vt:lpstr>pipeline</vt:lpstr>
      <vt:lpstr>pipeline</vt:lpstr>
      <vt:lpstr>pipeline</vt:lpstr>
      <vt:lpstr>pipeline</vt:lpstr>
      <vt:lpstr>pipeline</vt:lpstr>
      <vt:lpstr>Requirements</vt:lpstr>
      <vt:lpstr>pipeline</vt:lpstr>
      <vt:lpstr>pipeline</vt:lpstr>
      <vt:lpstr>pipeline</vt:lpstr>
      <vt:lpstr>Requirements</vt:lpstr>
      <vt:lpstr>pipeline</vt:lpstr>
      <vt:lpstr>pipeline</vt:lpstr>
      <vt:lpstr>pipeline</vt:lpstr>
      <vt:lpstr>pipeline</vt:lpstr>
      <vt:lpstr>So now we have all that we need</vt:lpstr>
      <vt:lpstr>Who dis?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Ade Putra</dc:creator>
  <cp:lastModifiedBy>Rob Sewell</cp:lastModifiedBy>
  <cp:revision>435</cp:revision>
  <dcterms:created xsi:type="dcterms:W3CDTF">2018-07-17T11:16:02Z</dcterms:created>
  <dcterms:modified xsi:type="dcterms:W3CDTF">2021-02-14T08:40:29Z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0x0101005A87116974F89F4D9BB42843747EC36A</vt:lpwstr>
  </property>
</Properties>
</file>